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04" r:id="rId4"/>
  </p:sldMasterIdLst>
  <p:notesMasterIdLst>
    <p:notesMasterId r:id="rId24"/>
  </p:notesMasterIdLst>
  <p:sldIdLst>
    <p:sldId id="265" r:id="rId5"/>
    <p:sldId id="318" r:id="rId6"/>
    <p:sldId id="316" r:id="rId7"/>
    <p:sldId id="311" r:id="rId8"/>
    <p:sldId id="282" r:id="rId9"/>
    <p:sldId id="262" r:id="rId10"/>
    <p:sldId id="325" r:id="rId11"/>
    <p:sldId id="327" r:id="rId12"/>
    <p:sldId id="328" r:id="rId13"/>
    <p:sldId id="315" r:id="rId14"/>
    <p:sldId id="330" r:id="rId15"/>
    <p:sldId id="308" r:id="rId16"/>
    <p:sldId id="329" r:id="rId17"/>
    <p:sldId id="312" r:id="rId18"/>
    <p:sldId id="292" r:id="rId19"/>
    <p:sldId id="307" r:id="rId20"/>
    <p:sldId id="331" r:id="rId21"/>
    <p:sldId id="285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1" autoAdjust="0"/>
    <p:restoredTop sz="94660"/>
  </p:normalViewPr>
  <p:slideViewPr>
    <p:cSldViewPr snapToGrid="0">
      <p:cViewPr varScale="1">
        <p:scale>
          <a:sx n="66" d="100"/>
          <a:sy n="66" d="100"/>
        </p:scale>
        <p:origin x="704" y="44"/>
      </p:cViewPr>
      <p:guideLst>
        <p:guide orient="horz" pos="2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DDA898-EB31-411A-A179-D4764553EB4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F5E20B-24B3-45DE-B35A-E09D7AE1999C}">
      <dgm:prSet phldrT="[Text]"/>
      <dgm:spPr/>
      <dgm:t>
        <a:bodyPr/>
        <a:lstStyle/>
        <a:p>
          <a:r>
            <a:rPr lang="en-US" dirty="0"/>
            <a:t>Audit </a:t>
          </a:r>
          <a:r>
            <a:rPr lang="en-US" dirty="0" err="1"/>
            <a:t>Laporan</a:t>
          </a:r>
          <a:r>
            <a:rPr lang="en-US" dirty="0"/>
            <a:t> </a:t>
          </a:r>
          <a:r>
            <a:rPr lang="en-US" dirty="0" err="1"/>
            <a:t>Keuangan</a:t>
          </a:r>
          <a:endParaRPr lang="en-US" dirty="0"/>
        </a:p>
      </dgm:t>
    </dgm:pt>
    <dgm:pt modelId="{127D7E99-E4D4-4F30-B5DB-5BDE8ABD3441}" type="parTrans" cxnId="{A85B75B6-C47B-4BDE-9B45-60C944D82F1F}">
      <dgm:prSet/>
      <dgm:spPr/>
      <dgm:t>
        <a:bodyPr/>
        <a:lstStyle/>
        <a:p>
          <a:endParaRPr lang="en-US"/>
        </a:p>
      </dgm:t>
    </dgm:pt>
    <dgm:pt modelId="{A50196CD-6AD4-4575-81FB-ABFC21157AD4}" type="sibTrans" cxnId="{A85B75B6-C47B-4BDE-9B45-60C944D82F1F}">
      <dgm:prSet/>
      <dgm:spPr/>
      <dgm:t>
        <a:bodyPr/>
        <a:lstStyle/>
        <a:p>
          <a:endParaRPr lang="en-US"/>
        </a:p>
      </dgm:t>
    </dgm:pt>
    <dgm:pt modelId="{792875E4-C3F8-4C77-8A0E-D2C887DB2993}">
      <dgm:prSet phldrT="[Text]" custT="1"/>
      <dgm:spPr/>
      <dgm:t>
        <a:bodyPr/>
        <a:lstStyle/>
        <a:p>
          <a:r>
            <a:rPr lang="en-US" sz="1800" dirty="0" err="1"/>
            <a:t>Dilakukan</a:t>
          </a:r>
          <a:r>
            <a:rPr lang="en-US" sz="1800" dirty="0"/>
            <a:t> </a:t>
          </a:r>
          <a:r>
            <a:rPr lang="en-US" sz="1800" dirty="0" err="1"/>
            <a:t>oleh</a:t>
          </a:r>
          <a:r>
            <a:rPr lang="en-US" sz="1800" dirty="0"/>
            <a:t> auditor </a:t>
          </a:r>
          <a:r>
            <a:rPr lang="en-US" sz="1800" dirty="0" err="1"/>
            <a:t>independen</a:t>
          </a:r>
          <a:endParaRPr lang="en-US" sz="1800" dirty="0"/>
        </a:p>
      </dgm:t>
    </dgm:pt>
    <dgm:pt modelId="{99F1CDAF-89DE-48C1-8078-3D213F9C5260}" type="parTrans" cxnId="{AC0980C4-AC82-40B5-9B8E-69AFBE219420}">
      <dgm:prSet/>
      <dgm:spPr/>
      <dgm:t>
        <a:bodyPr/>
        <a:lstStyle/>
        <a:p>
          <a:endParaRPr lang="en-US"/>
        </a:p>
      </dgm:t>
    </dgm:pt>
    <dgm:pt modelId="{2D727C6A-549E-4385-BE9B-FC2537C5FE6E}" type="sibTrans" cxnId="{AC0980C4-AC82-40B5-9B8E-69AFBE219420}">
      <dgm:prSet/>
      <dgm:spPr/>
      <dgm:t>
        <a:bodyPr/>
        <a:lstStyle/>
        <a:p>
          <a:endParaRPr lang="en-US"/>
        </a:p>
      </dgm:t>
    </dgm:pt>
    <dgm:pt modelId="{AC2BDF21-0402-417C-9F4A-345EC8F74521}">
      <dgm:prSet phldrT="[Text]"/>
      <dgm:spPr/>
      <dgm:t>
        <a:bodyPr/>
        <a:lstStyle/>
        <a:p>
          <a:r>
            <a:rPr lang="en-US" dirty="0"/>
            <a:t>Audit </a:t>
          </a:r>
          <a:r>
            <a:rPr lang="en-US" dirty="0" err="1"/>
            <a:t>Kepatuhan</a:t>
          </a:r>
          <a:endParaRPr lang="en-US" dirty="0"/>
        </a:p>
      </dgm:t>
    </dgm:pt>
    <dgm:pt modelId="{AA1D7B6E-4AF3-430A-BCD3-B16012E6D494}" type="parTrans" cxnId="{78FDF39D-379C-43F3-9CCC-A2360617C7B0}">
      <dgm:prSet/>
      <dgm:spPr/>
      <dgm:t>
        <a:bodyPr/>
        <a:lstStyle/>
        <a:p>
          <a:endParaRPr lang="en-US"/>
        </a:p>
      </dgm:t>
    </dgm:pt>
    <dgm:pt modelId="{4D6A3AAE-0E93-495B-9B4D-9EBAF039AEEB}" type="sibTrans" cxnId="{78FDF39D-379C-43F3-9CCC-A2360617C7B0}">
      <dgm:prSet/>
      <dgm:spPr/>
      <dgm:t>
        <a:bodyPr/>
        <a:lstStyle/>
        <a:p>
          <a:endParaRPr lang="en-US"/>
        </a:p>
      </dgm:t>
    </dgm:pt>
    <dgm:pt modelId="{CE3D5232-F87A-4690-A4F5-A81FB987E12A}">
      <dgm:prSet phldrT="[Text]" custT="1"/>
      <dgm:spPr/>
      <dgm:t>
        <a:bodyPr/>
        <a:lstStyle/>
        <a:p>
          <a:r>
            <a:rPr lang="en-US" sz="1800" dirty="0"/>
            <a:t>Audit </a:t>
          </a:r>
          <a:r>
            <a:rPr lang="en-US" sz="1800" dirty="0" err="1"/>
            <a:t>sesuai</a:t>
          </a:r>
          <a:r>
            <a:rPr lang="en-US" sz="1800" dirty="0"/>
            <a:t> </a:t>
          </a:r>
          <a:r>
            <a:rPr lang="en-US" sz="1800" dirty="0" err="1"/>
            <a:t>dengan</a:t>
          </a:r>
          <a:r>
            <a:rPr lang="en-US" sz="1800" dirty="0"/>
            <a:t> </a:t>
          </a:r>
          <a:r>
            <a:rPr lang="en-US" sz="1800" dirty="0" err="1"/>
            <a:t>kondisi</a:t>
          </a:r>
          <a:r>
            <a:rPr lang="en-US" sz="1800" dirty="0"/>
            <a:t>/</a:t>
          </a:r>
          <a:r>
            <a:rPr lang="en-US" sz="1800" dirty="0" err="1"/>
            <a:t>peraturan</a:t>
          </a:r>
          <a:r>
            <a:rPr lang="en-US" sz="1800" dirty="0"/>
            <a:t> </a:t>
          </a:r>
          <a:r>
            <a:rPr lang="en-US" sz="1800" dirty="0" err="1"/>
            <a:t>tertentu</a:t>
          </a:r>
          <a:endParaRPr lang="en-US" sz="1800" dirty="0"/>
        </a:p>
      </dgm:t>
    </dgm:pt>
    <dgm:pt modelId="{5C18039B-34BF-4D1F-AEA5-C4691C9696B3}" type="parTrans" cxnId="{87CD62BC-C1AA-4B6E-AE16-7A3197F777BD}">
      <dgm:prSet/>
      <dgm:spPr/>
      <dgm:t>
        <a:bodyPr/>
        <a:lstStyle/>
        <a:p>
          <a:endParaRPr lang="en-US"/>
        </a:p>
      </dgm:t>
    </dgm:pt>
    <dgm:pt modelId="{FCDCDC2E-90EA-4757-9737-87A5F057A4DA}" type="sibTrans" cxnId="{87CD62BC-C1AA-4B6E-AE16-7A3197F777BD}">
      <dgm:prSet/>
      <dgm:spPr/>
      <dgm:t>
        <a:bodyPr/>
        <a:lstStyle/>
        <a:p>
          <a:endParaRPr lang="en-US"/>
        </a:p>
      </dgm:t>
    </dgm:pt>
    <dgm:pt modelId="{285DEA11-8142-4605-A8F0-FA9CBD6E92C0}">
      <dgm:prSet phldrT="[Text]"/>
      <dgm:spPr/>
      <dgm:t>
        <a:bodyPr/>
        <a:lstStyle/>
        <a:p>
          <a:r>
            <a:rPr lang="en-US" dirty="0"/>
            <a:t>Audit </a:t>
          </a:r>
          <a:r>
            <a:rPr lang="en-US" dirty="0" err="1"/>
            <a:t>Operasional</a:t>
          </a:r>
          <a:endParaRPr lang="en-US" dirty="0"/>
        </a:p>
      </dgm:t>
    </dgm:pt>
    <dgm:pt modelId="{E7BE4C6C-BF08-4A57-A8A8-FCE5A83882DF}" type="parTrans" cxnId="{0F841E3F-80FB-45E0-9DE5-E57CDD50BBA2}">
      <dgm:prSet/>
      <dgm:spPr/>
      <dgm:t>
        <a:bodyPr/>
        <a:lstStyle/>
        <a:p>
          <a:endParaRPr lang="en-US"/>
        </a:p>
      </dgm:t>
    </dgm:pt>
    <dgm:pt modelId="{D13A718C-ACE3-46B1-91E2-9388CBABF296}" type="sibTrans" cxnId="{0F841E3F-80FB-45E0-9DE5-E57CDD50BBA2}">
      <dgm:prSet/>
      <dgm:spPr/>
      <dgm:t>
        <a:bodyPr/>
        <a:lstStyle/>
        <a:p>
          <a:endParaRPr lang="en-US"/>
        </a:p>
      </dgm:t>
    </dgm:pt>
    <dgm:pt modelId="{D4D2AD5A-EF8E-4E37-A89C-A59C275561A9}">
      <dgm:prSet phldrT="[Text]" custT="1"/>
      <dgm:spPr/>
      <dgm:t>
        <a:bodyPr/>
        <a:lstStyle/>
        <a:p>
          <a:r>
            <a:rPr lang="en-US" sz="1800" dirty="0" err="1"/>
            <a:t>Mengevaluasi</a:t>
          </a:r>
          <a:r>
            <a:rPr lang="en-US" sz="1800" dirty="0"/>
            <a:t> </a:t>
          </a:r>
          <a:r>
            <a:rPr lang="en-US" sz="1800" dirty="0" err="1"/>
            <a:t>kinerja</a:t>
          </a:r>
          <a:r>
            <a:rPr lang="en-US" sz="1800" dirty="0"/>
            <a:t> </a:t>
          </a:r>
          <a:r>
            <a:rPr lang="en-US" sz="1800" dirty="0" err="1"/>
            <a:t>dan</a:t>
          </a:r>
          <a:r>
            <a:rPr lang="en-US" sz="1800" dirty="0"/>
            <a:t> </a:t>
          </a:r>
          <a:r>
            <a:rPr lang="en-US" sz="1800" dirty="0" err="1"/>
            <a:t>rekomendasi</a:t>
          </a:r>
          <a:r>
            <a:rPr lang="en-US" sz="1800" dirty="0"/>
            <a:t> </a:t>
          </a:r>
          <a:r>
            <a:rPr lang="en-US" sz="1800" dirty="0" err="1"/>
            <a:t>untuk</a:t>
          </a:r>
          <a:r>
            <a:rPr lang="en-US" sz="1800" dirty="0"/>
            <a:t> </a:t>
          </a:r>
          <a:r>
            <a:rPr lang="en-US" sz="1800" dirty="0" err="1"/>
            <a:t>perbaikan</a:t>
          </a:r>
          <a:r>
            <a:rPr lang="en-US" sz="1800" dirty="0"/>
            <a:t>/</a:t>
          </a:r>
          <a:r>
            <a:rPr lang="en-US" sz="1800" dirty="0" err="1"/>
            <a:t>tindak</a:t>
          </a:r>
          <a:r>
            <a:rPr lang="en-US" sz="1800" dirty="0"/>
            <a:t> </a:t>
          </a:r>
          <a:r>
            <a:rPr lang="en-US" sz="1800" dirty="0" err="1"/>
            <a:t>lanjut</a:t>
          </a:r>
          <a:endParaRPr lang="en-US" sz="1800" dirty="0"/>
        </a:p>
      </dgm:t>
    </dgm:pt>
    <dgm:pt modelId="{51378FD3-685E-42FC-B85E-EF277E7A6941}" type="parTrans" cxnId="{693ECA1C-8DD6-4FCE-800B-C2A724236DFE}">
      <dgm:prSet/>
      <dgm:spPr/>
      <dgm:t>
        <a:bodyPr/>
        <a:lstStyle/>
        <a:p>
          <a:endParaRPr lang="en-US"/>
        </a:p>
      </dgm:t>
    </dgm:pt>
    <dgm:pt modelId="{E85C5329-3F81-4C8D-B170-D949CE776CF5}" type="sibTrans" cxnId="{693ECA1C-8DD6-4FCE-800B-C2A724236DFE}">
      <dgm:prSet/>
      <dgm:spPr/>
      <dgm:t>
        <a:bodyPr/>
        <a:lstStyle/>
        <a:p>
          <a:endParaRPr lang="en-US"/>
        </a:p>
      </dgm:t>
    </dgm:pt>
    <dgm:pt modelId="{9B176672-8D9C-4A0C-B5D9-E80AB6659D34}">
      <dgm:prSet phldrT="[Text]" custT="1"/>
      <dgm:spPr/>
      <dgm:t>
        <a:bodyPr/>
        <a:lstStyle/>
        <a:p>
          <a:r>
            <a:rPr lang="en-US" sz="1800" dirty="0" err="1"/>
            <a:t>Menilai</a:t>
          </a:r>
          <a:r>
            <a:rPr lang="en-US" sz="1800" dirty="0"/>
            <a:t> </a:t>
          </a:r>
          <a:r>
            <a:rPr lang="en-US" sz="1800" dirty="0" err="1"/>
            <a:t>kewajaran</a:t>
          </a:r>
          <a:r>
            <a:rPr lang="en-US" sz="1800" dirty="0"/>
            <a:t> LK </a:t>
          </a:r>
          <a:r>
            <a:rPr lang="en-US" sz="1800" dirty="0" err="1"/>
            <a:t>sesuai</a:t>
          </a:r>
          <a:r>
            <a:rPr lang="en-US" sz="1800" dirty="0"/>
            <a:t> SAK</a:t>
          </a:r>
        </a:p>
      </dgm:t>
    </dgm:pt>
    <dgm:pt modelId="{7C5B76F2-FC11-4CAF-A2CF-33D08436F160}" type="parTrans" cxnId="{E0802375-F35E-45CB-B18E-4D75D9110909}">
      <dgm:prSet/>
      <dgm:spPr/>
      <dgm:t>
        <a:bodyPr/>
        <a:lstStyle/>
        <a:p>
          <a:endParaRPr lang="en-US"/>
        </a:p>
      </dgm:t>
    </dgm:pt>
    <dgm:pt modelId="{5B489316-F156-4885-AF50-CDAF3D311AE2}" type="sibTrans" cxnId="{E0802375-F35E-45CB-B18E-4D75D9110909}">
      <dgm:prSet/>
      <dgm:spPr/>
      <dgm:t>
        <a:bodyPr/>
        <a:lstStyle/>
        <a:p>
          <a:endParaRPr lang="en-US"/>
        </a:p>
      </dgm:t>
    </dgm:pt>
    <dgm:pt modelId="{88D478F9-0DA7-4B89-A3D9-A1E0A402011E}">
      <dgm:prSet phldrT="[Text]" custT="1"/>
      <dgm:spPr/>
      <dgm:t>
        <a:bodyPr/>
        <a:lstStyle/>
        <a:p>
          <a:r>
            <a:rPr lang="en-US" sz="1800" dirty="0" err="1"/>
            <a:t>Hasil</a:t>
          </a:r>
          <a:r>
            <a:rPr lang="en-US" sz="1800" dirty="0"/>
            <a:t> : </a:t>
          </a:r>
          <a:r>
            <a:rPr lang="en-US" sz="1800" dirty="0" err="1"/>
            <a:t>Laporan</a:t>
          </a:r>
          <a:r>
            <a:rPr lang="en-US" sz="1800" dirty="0"/>
            <a:t> Audit</a:t>
          </a:r>
        </a:p>
      </dgm:t>
    </dgm:pt>
    <dgm:pt modelId="{0FAC0E64-77EB-4615-B8FB-3B58079F68B8}" type="parTrans" cxnId="{45F0F291-2E27-4ED1-92E5-C396FD779310}">
      <dgm:prSet/>
      <dgm:spPr/>
      <dgm:t>
        <a:bodyPr/>
        <a:lstStyle/>
        <a:p>
          <a:endParaRPr lang="en-US"/>
        </a:p>
      </dgm:t>
    </dgm:pt>
    <dgm:pt modelId="{AB6C30AA-22EC-4ADF-A67C-BD034972C068}" type="sibTrans" cxnId="{45F0F291-2E27-4ED1-92E5-C396FD779310}">
      <dgm:prSet/>
      <dgm:spPr/>
      <dgm:t>
        <a:bodyPr/>
        <a:lstStyle/>
        <a:p>
          <a:endParaRPr lang="en-US"/>
        </a:p>
      </dgm:t>
    </dgm:pt>
    <dgm:pt modelId="{AC2B7F95-59D5-4EE8-A611-108508EDDEC0}">
      <dgm:prSet phldrT="[Text]" custT="1"/>
      <dgm:spPr/>
      <dgm:t>
        <a:bodyPr/>
        <a:lstStyle/>
        <a:p>
          <a:r>
            <a:rPr lang="en-US" sz="1800" dirty="0" err="1"/>
            <a:t>Laporan</a:t>
          </a:r>
          <a:r>
            <a:rPr lang="en-US" sz="1800" dirty="0"/>
            <a:t> </a:t>
          </a:r>
          <a:r>
            <a:rPr lang="en-US" sz="1800" dirty="0" err="1"/>
            <a:t>ditujukan</a:t>
          </a:r>
          <a:r>
            <a:rPr lang="en-US" sz="1800" dirty="0"/>
            <a:t> </a:t>
          </a:r>
          <a:r>
            <a:rPr lang="en-US" sz="1800" dirty="0" err="1"/>
            <a:t>kepada</a:t>
          </a:r>
          <a:r>
            <a:rPr lang="en-US" sz="1800" dirty="0"/>
            <a:t> yang </a:t>
          </a:r>
          <a:r>
            <a:rPr lang="en-US" sz="1800" dirty="0" err="1"/>
            <a:t>membuat</a:t>
          </a:r>
          <a:r>
            <a:rPr lang="en-US" sz="1800" dirty="0"/>
            <a:t> </a:t>
          </a:r>
          <a:r>
            <a:rPr lang="en-US" sz="1800" dirty="0" err="1"/>
            <a:t>peraturan</a:t>
          </a:r>
          <a:endParaRPr lang="en-US" sz="1800" dirty="0"/>
        </a:p>
      </dgm:t>
    </dgm:pt>
    <dgm:pt modelId="{4CF3C055-6D65-4258-AD08-CE5D2173364F}" type="parTrans" cxnId="{43190ADE-630A-498B-AA3A-360C770C9F7E}">
      <dgm:prSet/>
      <dgm:spPr/>
      <dgm:t>
        <a:bodyPr/>
        <a:lstStyle/>
        <a:p>
          <a:endParaRPr lang="en-US"/>
        </a:p>
      </dgm:t>
    </dgm:pt>
    <dgm:pt modelId="{1913BCB6-F34E-4D00-8B56-D71C2FD1B52A}" type="sibTrans" cxnId="{43190ADE-630A-498B-AA3A-360C770C9F7E}">
      <dgm:prSet/>
      <dgm:spPr/>
      <dgm:t>
        <a:bodyPr/>
        <a:lstStyle/>
        <a:p>
          <a:endParaRPr lang="en-US"/>
        </a:p>
      </dgm:t>
    </dgm:pt>
    <dgm:pt modelId="{49FA39BF-C996-4D98-87E4-D1E059100147}">
      <dgm:prSet phldrT="[Text]" custT="1"/>
      <dgm:spPr/>
      <dgm:t>
        <a:bodyPr/>
        <a:lstStyle/>
        <a:p>
          <a:r>
            <a:rPr lang="en-US" sz="1800" dirty="0" err="1"/>
            <a:t>Diperlukan</a:t>
          </a:r>
          <a:r>
            <a:rPr lang="en-US" sz="1800" dirty="0"/>
            <a:t> </a:t>
          </a:r>
          <a:r>
            <a:rPr lang="en-US" sz="1800" dirty="0" err="1"/>
            <a:t>oleh</a:t>
          </a:r>
          <a:r>
            <a:rPr lang="en-US" sz="1800" dirty="0"/>
            <a:t> management</a:t>
          </a:r>
        </a:p>
      </dgm:t>
    </dgm:pt>
    <dgm:pt modelId="{5AA9DE34-50C5-421A-B2D5-81F8F41F5182}" type="parTrans" cxnId="{B22E1F3D-792B-41AB-A5B4-2F4EDF64814E}">
      <dgm:prSet/>
      <dgm:spPr/>
      <dgm:t>
        <a:bodyPr/>
        <a:lstStyle/>
        <a:p>
          <a:endParaRPr lang="en-US"/>
        </a:p>
      </dgm:t>
    </dgm:pt>
    <dgm:pt modelId="{79214637-1C89-4335-AF07-A08D05BEBBBB}" type="sibTrans" cxnId="{B22E1F3D-792B-41AB-A5B4-2F4EDF64814E}">
      <dgm:prSet/>
      <dgm:spPr/>
      <dgm:t>
        <a:bodyPr/>
        <a:lstStyle/>
        <a:p>
          <a:endParaRPr lang="en-US"/>
        </a:p>
      </dgm:t>
    </dgm:pt>
    <dgm:pt modelId="{F91D887E-FD38-495A-98D8-65F434A73B1E}">
      <dgm:prSet phldrT="[Text]" custT="1"/>
      <dgm:spPr/>
      <dgm:t>
        <a:bodyPr/>
        <a:lstStyle/>
        <a:p>
          <a:r>
            <a:rPr lang="en-US" sz="1800" dirty="0" err="1"/>
            <a:t>Dilakukan</a:t>
          </a:r>
          <a:r>
            <a:rPr lang="en-US" sz="1800" dirty="0"/>
            <a:t> </a:t>
          </a:r>
          <a:r>
            <a:rPr lang="en-US" sz="1800" dirty="0" err="1"/>
            <a:t>oleh</a:t>
          </a:r>
          <a:r>
            <a:rPr lang="en-US" sz="1800" dirty="0"/>
            <a:t> auditor </a:t>
          </a:r>
          <a:r>
            <a:rPr lang="en-US" sz="1800" dirty="0" err="1"/>
            <a:t>independen</a:t>
          </a:r>
          <a:r>
            <a:rPr lang="en-US" sz="1800" dirty="0"/>
            <a:t> / auditor </a:t>
          </a:r>
          <a:r>
            <a:rPr lang="en-US" sz="1800" dirty="0" err="1"/>
            <a:t>pemerintah</a:t>
          </a:r>
          <a:r>
            <a:rPr lang="en-US" sz="1800" dirty="0"/>
            <a:t> / auditor internal</a:t>
          </a:r>
        </a:p>
      </dgm:t>
    </dgm:pt>
    <dgm:pt modelId="{A9F2F468-5F50-4DCC-9D7E-9CD1A125F6CB}" type="parTrans" cxnId="{441410AF-8544-4FA2-8A3B-49E638587B38}">
      <dgm:prSet/>
      <dgm:spPr/>
      <dgm:t>
        <a:bodyPr/>
        <a:lstStyle/>
        <a:p>
          <a:endParaRPr lang="en-US"/>
        </a:p>
      </dgm:t>
    </dgm:pt>
    <dgm:pt modelId="{E547319F-9577-4D76-A022-876CF7CCD17F}" type="sibTrans" cxnId="{441410AF-8544-4FA2-8A3B-49E638587B38}">
      <dgm:prSet/>
      <dgm:spPr/>
      <dgm:t>
        <a:bodyPr/>
        <a:lstStyle/>
        <a:p>
          <a:endParaRPr lang="en-US"/>
        </a:p>
      </dgm:t>
    </dgm:pt>
    <dgm:pt modelId="{CBECC5DB-6351-49D8-84F9-FBA1AB9BF025}" type="pres">
      <dgm:prSet presAssocID="{FADDA898-EB31-411A-A179-D4764553EB4B}" presName="Name0" presStyleCnt="0">
        <dgm:presLayoutVars>
          <dgm:dir/>
          <dgm:animLvl val="lvl"/>
          <dgm:resizeHandles val="exact"/>
        </dgm:presLayoutVars>
      </dgm:prSet>
      <dgm:spPr/>
    </dgm:pt>
    <dgm:pt modelId="{6420AA15-41D0-44EF-A5E7-14FEF24549D4}" type="pres">
      <dgm:prSet presAssocID="{E3F5E20B-24B3-45DE-B35A-E09D7AE1999C}" presName="linNode" presStyleCnt="0"/>
      <dgm:spPr/>
    </dgm:pt>
    <dgm:pt modelId="{9AA8B732-5C54-4765-87C1-1F4F20A0B7EF}" type="pres">
      <dgm:prSet presAssocID="{E3F5E20B-24B3-45DE-B35A-E09D7AE1999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8D3C3EE-6FF1-45FF-B6EB-F0A3BBBBCE6E}" type="pres">
      <dgm:prSet presAssocID="{E3F5E20B-24B3-45DE-B35A-E09D7AE1999C}" presName="descendantText" presStyleLbl="alignAccFollowNode1" presStyleIdx="0" presStyleCnt="3">
        <dgm:presLayoutVars>
          <dgm:bulletEnabled val="1"/>
        </dgm:presLayoutVars>
      </dgm:prSet>
      <dgm:spPr/>
    </dgm:pt>
    <dgm:pt modelId="{CCA7FB44-77A3-4DD2-B856-8CCCB8AF9D60}" type="pres">
      <dgm:prSet presAssocID="{A50196CD-6AD4-4575-81FB-ABFC21157AD4}" presName="sp" presStyleCnt="0"/>
      <dgm:spPr/>
    </dgm:pt>
    <dgm:pt modelId="{DDDD37E8-2C1B-48FA-98EF-A806204C4F0C}" type="pres">
      <dgm:prSet presAssocID="{AC2BDF21-0402-417C-9F4A-345EC8F74521}" presName="linNode" presStyleCnt="0"/>
      <dgm:spPr/>
    </dgm:pt>
    <dgm:pt modelId="{BDDD1691-B677-4F61-BAC3-FFF1E9F898B3}" type="pres">
      <dgm:prSet presAssocID="{AC2BDF21-0402-417C-9F4A-345EC8F74521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274E426-3FFF-4847-BB01-D1CC9CB262C1}" type="pres">
      <dgm:prSet presAssocID="{AC2BDF21-0402-417C-9F4A-345EC8F74521}" presName="descendantText" presStyleLbl="alignAccFollowNode1" presStyleIdx="1" presStyleCnt="3" custScaleY="123877">
        <dgm:presLayoutVars>
          <dgm:bulletEnabled val="1"/>
        </dgm:presLayoutVars>
      </dgm:prSet>
      <dgm:spPr/>
    </dgm:pt>
    <dgm:pt modelId="{B8396283-3685-4744-BF2A-EBED04E9C6AB}" type="pres">
      <dgm:prSet presAssocID="{4D6A3AAE-0E93-495B-9B4D-9EBAF039AEEB}" presName="sp" presStyleCnt="0"/>
      <dgm:spPr/>
    </dgm:pt>
    <dgm:pt modelId="{3C756A93-BBEC-459B-B0C3-31E89EC86EA3}" type="pres">
      <dgm:prSet presAssocID="{285DEA11-8142-4605-A8F0-FA9CBD6E92C0}" presName="linNode" presStyleCnt="0"/>
      <dgm:spPr/>
    </dgm:pt>
    <dgm:pt modelId="{29D318F0-58A4-4A6D-9349-29173F48E14B}" type="pres">
      <dgm:prSet presAssocID="{285DEA11-8142-4605-A8F0-FA9CBD6E92C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79B5F13-F8CF-4C48-989D-228198DA31A4}" type="pres">
      <dgm:prSet presAssocID="{285DEA11-8142-4605-A8F0-FA9CBD6E92C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93ECA1C-8DD6-4FCE-800B-C2A724236DFE}" srcId="{285DEA11-8142-4605-A8F0-FA9CBD6E92C0}" destId="{D4D2AD5A-EF8E-4E37-A89C-A59C275561A9}" srcOrd="0" destOrd="0" parTransId="{51378FD3-685E-42FC-B85E-EF277E7A6941}" sibTransId="{E85C5329-3F81-4C8D-B170-D949CE776CF5}"/>
    <dgm:cxn modelId="{B22E1F3D-792B-41AB-A5B4-2F4EDF64814E}" srcId="{285DEA11-8142-4605-A8F0-FA9CBD6E92C0}" destId="{49FA39BF-C996-4D98-87E4-D1E059100147}" srcOrd="1" destOrd="0" parTransId="{5AA9DE34-50C5-421A-B2D5-81F8F41F5182}" sibTransId="{79214637-1C89-4335-AF07-A08D05BEBBBB}"/>
    <dgm:cxn modelId="{0F841E3F-80FB-45E0-9DE5-E57CDD50BBA2}" srcId="{FADDA898-EB31-411A-A179-D4764553EB4B}" destId="{285DEA11-8142-4605-A8F0-FA9CBD6E92C0}" srcOrd="2" destOrd="0" parTransId="{E7BE4C6C-BF08-4A57-A8A8-FCE5A83882DF}" sibTransId="{D13A718C-ACE3-46B1-91E2-9388CBABF296}"/>
    <dgm:cxn modelId="{2295985B-45D6-4886-B2CA-C147BDCD8FA4}" type="presOf" srcId="{F91D887E-FD38-495A-98D8-65F434A73B1E}" destId="{5274E426-3FFF-4847-BB01-D1CC9CB262C1}" srcOrd="0" destOrd="2" presId="urn:microsoft.com/office/officeart/2005/8/layout/vList5"/>
    <dgm:cxn modelId="{3CA7105E-378F-4298-A853-7281208C6DFF}" type="presOf" srcId="{285DEA11-8142-4605-A8F0-FA9CBD6E92C0}" destId="{29D318F0-58A4-4A6D-9349-29173F48E14B}" srcOrd="0" destOrd="0" presId="urn:microsoft.com/office/officeart/2005/8/layout/vList5"/>
    <dgm:cxn modelId="{E065175E-6D6D-43EF-87F5-70733C6F40F1}" type="presOf" srcId="{9B176672-8D9C-4A0C-B5D9-E80AB6659D34}" destId="{48D3C3EE-6FF1-45FF-B6EB-F0A3BBBBCE6E}" srcOrd="0" destOrd="1" presId="urn:microsoft.com/office/officeart/2005/8/layout/vList5"/>
    <dgm:cxn modelId="{3A33C853-EC1F-4F12-8260-B626FE65FE62}" type="presOf" srcId="{792875E4-C3F8-4C77-8A0E-D2C887DB2993}" destId="{48D3C3EE-6FF1-45FF-B6EB-F0A3BBBBCE6E}" srcOrd="0" destOrd="0" presId="urn:microsoft.com/office/officeart/2005/8/layout/vList5"/>
    <dgm:cxn modelId="{E0802375-F35E-45CB-B18E-4D75D9110909}" srcId="{E3F5E20B-24B3-45DE-B35A-E09D7AE1999C}" destId="{9B176672-8D9C-4A0C-B5D9-E80AB6659D34}" srcOrd="1" destOrd="0" parTransId="{7C5B76F2-FC11-4CAF-A2CF-33D08436F160}" sibTransId="{5B489316-F156-4885-AF50-CDAF3D311AE2}"/>
    <dgm:cxn modelId="{45F0F291-2E27-4ED1-92E5-C396FD779310}" srcId="{E3F5E20B-24B3-45DE-B35A-E09D7AE1999C}" destId="{88D478F9-0DA7-4B89-A3D9-A1E0A402011E}" srcOrd="2" destOrd="0" parTransId="{0FAC0E64-77EB-4615-B8FB-3B58079F68B8}" sibTransId="{AB6C30AA-22EC-4ADF-A67C-BD034972C068}"/>
    <dgm:cxn modelId="{78FDF39D-379C-43F3-9CCC-A2360617C7B0}" srcId="{FADDA898-EB31-411A-A179-D4764553EB4B}" destId="{AC2BDF21-0402-417C-9F4A-345EC8F74521}" srcOrd="1" destOrd="0" parTransId="{AA1D7B6E-4AF3-430A-BCD3-B16012E6D494}" sibTransId="{4D6A3AAE-0E93-495B-9B4D-9EBAF039AEEB}"/>
    <dgm:cxn modelId="{764857A4-76A6-43AE-9119-E612BA205E19}" type="presOf" srcId="{E3F5E20B-24B3-45DE-B35A-E09D7AE1999C}" destId="{9AA8B732-5C54-4765-87C1-1F4F20A0B7EF}" srcOrd="0" destOrd="0" presId="urn:microsoft.com/office/officeart/2005/8/layout/vList5"/>
    <dgm:cxn modelId="{441410AF-8544-4FA2-8A3B-49E638587B38}" srcId="{AC2BDF21-0402-417C-9F4A-345EC8F74521}" destId="{F91D887E-FD38-495A-98D8-65F434A73B1E}" srcOrd="2" destOrd="0" parTransId="{A9F2F468-5F50-4DCC-9D7E-9CD1A125F6CB}" sibTransId="{E547319F-9577-4D76-A022-876CF7CCD17F}"/>
    <dgm:cxn modelId="{A85B75B6-C47B-4BDE-9B45-60C944D82F1F}" srcId="{FADDA898-EB31-411A-A179-D4764553EB4B}" destId="{E3F5E20B-24B3-45DE-B35A-E09D7AE1999C}" srcOrd="0" destOrd="0" parTransId="{127D7E99-E4D4-4F30-B5DB-5BDE8ABD3441}" sibTransId="{A50196CD-6AD4-4575-81FB-ABFC21157AD4}"/>
    <dgm:cxn modelId="{1C42BFB9-560B-4ACF-B4E1-C27DA11E42D8}" type="presOf" srcId="{CE3D5232-F87A-4690-A4F5-A81FB987E12A}" destId="{5274E426-3FFF-4847-BB01-D1CC9CB262C1}" srcOrd="0" destOrd="0" presId="urn:microsoft.com/office/officeart/2005/8/layout/vList5"/>
    <dgm:cxn modelId="{87CD62BC-C1AA-4B6E-AE16-7A3197F777BD}" srcId="{AC2BDF21-0402-417C-9F4A-345EC8F74521}" destId="{CE3D5232-F87A-4690-A4F5-A81FB987E12A}" srcOrd="0" destOrd="0" parTransId="{5C18039B-34BF-4D1F-AEA5-C4691C9696B3}" sibTransId="{FCDCDC2E-90EA-4757-9737-87A5F057A4DA}"/>
    <dgm:cxn modelId="{AC0980C4-AC82-40B5-9B8E-69AFBE219420}" srcId="{E3F5E20B-24B3-45DE-B35A-E09D7AE1999C}" destId="{792875E4-C3F8-4C77-8A0E-D2C887DB2993}" srcOrd="0" destOrd="0" parTransId="{99F1CDAF-89DE-48C1-8078-3D213F9C5260}" sibTransId="{2D727C6A-549E-4385-BE9B-FC2537C5FE6E}"/>
    <dgm:cxn modelId="{650258C5-D8BD-42DF-8367-5767FB31AC79}" type="presOf" srcId="{FADDA898-EB31-411A-A179-D4764553EB4B}" destId="{CBECC5DB-6351-49D8-84F9-FBA1AB9BF025}" srcOrd="0" destOrd="0" presId="urn:microsoft.com/office/officeart/2005/8/layout/vList5"/>
    <dgm:cxn modelId="{FB6A3FC8-0793-4B07-B74D-ACC51D3B7CFD}" type="presOf" srcId="{AC2BDF21-0402-417C-9F4A-345EC8F74521}" destId="{BDDD1691-B677-4F61-BAC3-FFF1E9F898B3}" srcOrd="0" destOrd="0" presId="urn:microsoft.com/office/officeart/2005/8/layout/vList5"/>
    <dgm:cxn modelId="{4E58CECA-7DB5-47F6-8AC2-F15549AB69C8}" type="presOf" srcId="{88D478F9-0DA7-4B89-A3D9-A1E0A402011E}" destId="{48D3C3EE-6FF1-45FF-B6EB-F0A3BBBBCE6E}" srcOrd="0" destOrd="2" presId="urn:microsoft.com/office/officeart/2005/8/layout/vList5"/>
    <dgm:cxn modelId="{C82236D3-1B85-4DF6-8F5C-1022C11115D7}" type="presOf" srcId="{49FA39BF-C996-4D98-87E4-D1E059100147}" destId="{279B5F13-F8CF-4C48-989D-228198DA31A4}" srcOrd="0" destOrd="1" presId="urn:microsoft.com/office/officeart/2005/8/layout/vList5"/>
    <dgm:cxn modelId="{55C4F0D4-0F54-4B69-A85D-7432DECDC8E1}" type="presOf" srcId="{AC2B7F95-59D5-4EE8-A611-108508EDDEC0}" destId="{5274E426-3FFF-4847-BB01-D1CC9CB262C1}" srcOrd="0" destOrd="1" presId="urn:microsoft.com/office/officeart/2005/8/layout/vList5"/>
    <dgm:cxn modelId="{43190ADE-630A-498B-AA3A-360C770C9F7E}" srcId="{AC2BDF21-0402-417C-9F4A-345EC8F74521}" destId="{AC2B7F95-59D5-4EE8-A611-108508EDDEC0}" srcOrd="1" destOrd="0" parTransId="{4CF3C055-6D65-4258-AD08-CE5D2173364F}" sibTransId="{1913BCB6-F34E-4D00-8B56-D71C2FD1B52A}"/>
    <dgm:cxn modelId="{37FCDEDF-F84E-4652-9F30-16FCB7337735}" type="presOf" srcId="{D4D2AD5A-EF8E-4E37-A89C-A59C275561A9}" destId="{279B5F13-F8CF-4C48-989D-228198DA31A4}" srcOrd="0" destOrd="0" presId="urn:microsoft.com/office/officeart/2005/8/layout/vList5"/>
    <dgm:cxn modelId="{0358900A-A438-40B5-8372-0E4300B892C0}" type="presParOf" srcId="{CBECC5DB-6351-49D8-84F9-FBA1AB9BF025}" destId="{6420AA15-41D0-44EF-A5E7-14FEF24549D4}" srcOrd="0" destOrd="0" presId="urn:microsoft.com/office/officeart/2005/8/layout/vList5"/>
    <dgm:cxn modelId="{326797BE-2868-493E-AA43-D7457A384BF4}" type="presParOf" srcId="{6420AA15-41D0-44EF-A5E7-14FEF24549D4}" destId="{9AA8B732-5C54-4765-87C1-1F4F20A0B7EF}" srcOrd="0" destOrd="0" presId="urn:microsoft.com/office/officeart/2005/8/layout/vList5"/>
    <dgm:cxn modelId="{7927F4FB-F92C-4553-889E-6F014454C290}" type="presParOf" srcId="{6420AA15-41D0-44EF-A5E7-14FEF24549D4}" destId="{48D3C3EE-6FF1-45FF-B6EB-F0A3BBBBCE6E}" srcOrd="1" destOrd="0" presId="urn:microsoft.com/office/officeart/2005/8/layout/vList5"/>
    <dgm:cxn modelId="{ED034387-26EB-4ACC-B78B-41DC282B0998}" type="presParOf" srcId="{CBECC5DB-6351-49D8-84F9-FBA1AB9BF025}" destId="{CCA7FB44-77A3-4DD2-B856-8CCCB8AF9D60}" srcOrd="1" destOrd="0" presId="urn:microsoft.com/office/officeart/2005/8/layout/vList5"/>
    <dgm:cxn modelId="{0EE4C3B2-3E08-4519-AA2C-DFE22567175A}" type="presParOf" srcId="{CBECC5DB-6351-49D8-84F9-FBA1AB9BF025}" destId="{DDDD37E8-2C1B-48FA-98EF-A806204C4F0C}" srcOrd="2" destOrd="0" presId="urn:microsoft.com/office/officeart/2005/8/layout/vList5"/>
    <dgm:cxn modelId="{8D71B651-CD6E-4BFC-A243-6C6F00542537}" type="presParOf" srcId="{DDDD37E8-2C1B-48FA-98EF-A806204C4F0C}" destId="{BDDD1691-B677-4F61-BAC3-FFF1E9F898B3}" srcOrd="0" destOrd="0" presId="urn:microsoft.com/office/officeart/2005/8/layout/vList5"/>
    <dgm:cxn modelId="{ABAC859D-96DB-452F-A987-1EAFDAE85386}" type="presParOf" srcId="{DDDD37E8-2C1B-48FA-98EF-A806204C4F0C}" destId="{5274E426-3FFF-4847-BB01-D1CC9CB262C1}" srcOrd="1" destOrd="0" presId="urn:microsoft.com/office/officeart/2005/8/layout/vList5"/>
    <dgm:cxn modelId="{3589B17F-5D20-4F65-B5E2-D4027FBE274F}" type="presParOf" srcId="{CBECC5DB-6351-49D8-84F9-FBA1AB9BF025}" destId="{B8396283-3685-4744-BF2A-EBED04E9C6AB}" srcOrd="3" destOrd="0" presId="urn:microsoft.com/office/officeart/2005/8/layout/vList5"/>
    <dgm:cxn modelId="{8173770D-72DC-46FE-98CD-DE9321B00D00}" type="presParOf" srcId="{CBECC5DB-6351-49D8-84F9-FBA1AB9BF025}" destId="{3C756A93-BBEC-459B-B0C3-31E89EC86EA3}" srcOrd="4" destOrd="0" presId="urn:microsoft.com/office/officeart/2005/8/layout/vList5"/>
    <dgm:cxn modelId="{D9F5845E-2F0A-4D47-9C71-89FA519E2233}" type="presParOf" srcId="{3C756A93-BBEC-459B-B0C3-31E89EC86EA3}" destId="{29D318F0-58A4-4A6D-9349-29173F48E14B}" srcOrd="0" destOrd="0" presId="urn:microsoft.com/office/officeart/2005/8/layout/vList5"/>
    <dgm:cxn modelId="{11F7A267-213B-4435-BE18-52F0EF956977}" type="presParOf" srcId="{3C756A93-BBEC-459B-B0C3-31E89EC86EA3}" destId="{279B5F13-F8CF-4C48-989D-228198DA31A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E8B2C4-4D43-4916-BA29-7ECE0D3A7293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ID"/>
        </a:p>
      </dgm:t>
    </dgm:pt>
    <dgm:pt modelId="{154DEDEF-687E-4EAD-A43D-5FFA4795F7E6}">
      <dgm:prSet phldrT="[Text]"/>
      <dgm:spPr/>
      <dgm:t>
        <a:bodyPr/>
        <a:lstStyle/>
        <a:p>
          <a:r>
            <a:rPr lang="en-ID" dirty="0"/>
            <a:t>STANDAR UMUM</a:t>
          </a:r>
        </a:p>
      </dgm:t>
    </dgm:pt>
    <dgm:pt modelId="{96CC31D1-82BA-4C56-AA28-D78C40A6E57A}" type="parTrans" cxnId="{F554E933-BFD8-4609-9825-0599222BD087}">
      <dgm:prSet/>
      <dgm:spPr/>
      <dgm:t>
        <a:bodyPr/>
        <a:lstStyle/>
        <a:p>
          <a:endParaRPr lang="en-ID"/>
        </a:p>
      </dgm:t>
    </dgm:pt>
    <dgm:pt modelId="{74ED6093-B4EF-4F8E-8947-906A6C7D944E}" type="sibTrans" cxnId="{F554E933-BFD8-4609-9825-0599222BD087}">
      <dgm:prSet/>
      <dgm:spPr/>
      <dgm:t>
        <a:bodyPr/>
        <a:lstStyle/>
        <a:p>
          <a:endParaRPr lang="en-ID"/>
        </a:p>
      </dgm:t>
    </dgm:pt>
    <dgm:pt modelId="{DCA2FCD5-0DA5-4942-8481-9D8C8E91280C}">
      <dgm:prSet phldrT="[Text]"/>
      <dgm:spPr/>
      <dgm:t>
        <a:bodyPr/>
        <a:lstStyle/>
        <a:p>
          <a:r>
            <a:rPr lang="en-ID" dirty="0"/>
            <a:t>STANDAR PEKERJAAN LAPANGAN</a:t>
          </a:r>
        </a:p>
      </dgm:t>
    </dgm:pt>
    <dgm:pt modelId="{393EA9E8-AE0E-4F00-98A1-1892519A08F4}" type="parTrans" cxnId="{32AB3CE6-53F7-491F-80B0-A54A06790BC2}">
      <dgm:prSet/>
      <dgm:spPr/>
      <dgm:t>
        <a:bodyPr/>
        <a:lstStyle/>
        <a:p>
          <a:endParaRPr lang="en-ID"/>
        </a:p>
      </dgm:t>
    </dgm:pt>
    <dgm:pt modelId="{E25006B2-C50B-49B6-9064-1F0D8C049CFC}" type="sibTrans" cxnId="{32AB3CE6-53F7-491F-80B0-A54A06790BC2}">
      <dgm:prSet/>
      <dgm:spPr/>
      <dgm:t>
        <a:bodyPr/>
        <a:lstStyle/>
        <a:p>
          <a:endParaRPr lang="en-ID"/>
        </a:p>
      </dgm:t>
    </dgm:pt>
    <dgm:pt modelId="{D85C33A2-0AB4-4776-8ABC-5F1849E144E5}">
      <dgm:prSet phldrT="[Text]"/>
      <dgm:spPr/>
      <dgm:t>
        <a:bodyPr/>
        <a:lstStyle/>
        <a:p>
          <a:r>
            <a:rPr lang="en-ID" dirty="0"/>
            <a:t>STANDAR PELAPORAN</a:t>
          </a:r>
        </a:p>
      </dgm:t>
    </dgm:pt>
    <dgm:pt modelId="{F8409C13-2A27-4506-818A-6EF84FA58187}" type="parTrans" cxnId="{B750E822-C425-4EE0-A3B1-652A23ABC740}">
      <dgm:prSet/>
      <dgm:spPr/>
      <dgm:t>
        <a:bodyPr/>
        <a:lstStyle/>
        <a:p>
          <a:endParaRPr lang="en-ID"/>
        </a:p>
      </dgm:t>
    </dgm:pt>
    <dgm:pt modelId="{6FDD1487-F177-440B-9356-BB803132FD18}" type="sibTrans" cxnId="{B750E822-C425-4EE0-A3B1-652A23ABC740}">
      <dgm:prSet/>
      <dgm:spPr/>
      <dgm:t>
        <a:bodyPr/>
        <a:lstStyle/>
        <a:p>
          <a:endParaRPr lang="en-ID"/>
        </a:p>
      </dgm:t>
    </dgm:pt>
    <dgm:pt modelId="{C5400F3A-F594-405F-A6F0-3CB77F4C0FD2}" type="pres">
      <dgm:prSet presAssocID="{BCE8B2C4-4D43-4916-BA29-7ECE0D3A7293}" presName="diagram" presStyleCnt="0">
        <dgm:presLayoutVars>
          <dgm:dir/>
          <dgm:resizeHandles val="exact"/>
        </dgm:presLayoutVars>
      </dgm:prSet>
      <dgm:spPr/>
    </dgm:pt>
    <dgm:pt modelId="{620F2F9B-5DC4-4630-BD91-9395A6D9BED2}" type="pres">
      <dgm:prSet presAssocID="{154DEDEF-687E-4EAD-A43D-5FFA4795F7E6}" presName="node" presStyleLbl="node1" presStyleIdx="0" presStyleCnt="3">
        <dgm:presLayoutVars>
          <dgm:bulletEnabled val="1"/>
        </dgm:presLayoutVars>
      </dgm:prSet>
      <dgm:spPr/>
    </dgm:pt>
    <dgm:pt modelId="{B5AD0234-3D71-4520-A007-3DB03C88F01F}" type="pres">
      <dgm:prSet presAssocID="{74ED6093-B4EF-4F8E-8947-906A6C7D944E}" presName="sibTrans" presStyleCnt="0"/>
      <dgm:spPr/>
    </dgm:pt>
    <dgm:pt modelId="{9BA28CE7-9245-4F44-BCC9-EF312E1A733D}" type="pres">
      <dgm:prSet presAssocID="{DCA2FCD5-0DA5-4942-8481-9D8C8E91280C}" presName="node" presStyleLbl="node1" presStyleIdx="1" presStyleCnt="3">
        <dgm:presLayoutVars>
          <dgm:bulletEnabled val="1"/>
        </dgm:presLayoutVars>
      </dgm:prSet>
      <dgm:spPr/>
    </dgm:pt>
    <dgm:pt modelId="{2AF2FB01-A53B-42C5-9132-8E3EBC568FC2}" type="pres">
      <dgm:prSet presAssocID="{E25006B2-C50B-49B6-9064-1F0D8C049CFC}" presName="sibTrans" presStyleCnt="0"/>
      <dgm:spPr/>
    </dgm:pt>
    <dgm:pt modelId="{10F8F940-C36F-4912-AB12-EF41B6B04284}" type="pres">
      <dgm:prSet presAssocID="{D85C33A2-0AB4-4776-8ABC-5F1849E144E5}" presName="node" presStyleLbl="node1" presStyleIdx="2" presStyleCnt="3">
        <dgm:presLayoutVars>
          <dgm:bulletEnabled val="1"/>
        </dgm:presLayoutVars>
      </dgm:prSet>
      <dgm:spPr/>
    </dgm:pt>
  </dgm:ptLst>
  <dgm:cxnLst>
    <dgm:cxn modelId="{B750E822-C425-4EE0-A3B1-652A23ABC740}" srcId="{BCE8B2C4-4D43-4916-BA29-7ECE0D3A7293}" destId="{D85C33A2-0AB4-4776-8ABC-5F1849E144E5}" srcOrd="2" destOrd="0" parTransId="{F8409C13-2A27-4506-818A-6EF84FA58187}" sibTransId="{6FDD1487-F177-440B-9356-BB803132FD18}"/>
    <dgm:cxn modelId="{C338A22A-0A0C-4E66-8AA6-6BCC2FFC9846}" type="presOf" srcId="{BCE8B2C4-4D43-4916-BA29-7ECE0D3A7293}" destId="{C5400F3A-F594-405F-A6F0-3CB77F4C0FD2}" srcOrd="0" destOrd="0" presId="urn:microsoft.com/office/officeart/2005/8/layout/default"/>
    <dgm:cxn modelId="{F554E933-BFD8-4609-9825-0599222BD087}" srcId="{BCE8B2C4-4D43-4916-BA29-7ECE0D3A7293}" destId="{154DEDEF-687E-4EAD-A43D-5FFA4795F7E6}" srcOrd="0" destOrd="0" parTransId="{96CC31D1-82BA-4C56-AA28-D78C40A6E57A}" sibTransId="{74ED6093-B4EF-4F8E-8947-906A6C7D944E}"/>
    <dgm:cxn modelId="{361F3171-922B-493E-B7DC-CD0A79AC6A42}" type="presOf" srcId="{DCA2FCD5-0DA5-4942-8481-9D8C8E91280C}" destId="{9BA28CE7-9245-4F44-BCC9-EF312E1A733D}" srcOrd="0" destOrd="0" presId="urn:microsoft.com/office/officeart/2005/8/layout/default"/>
    <dgm:cxn modelId="{C9274DCD-8806-4648-9875-DF68477CC9BC}" type="presOf" srcId="{D85C33A2-0AB4-4776-8ABC-5F1849E144E5}" destId="{10F8F940-C36F-4912-AB12-EF41B6B04284}" srcOrd="0" destOrd="0" presId="urn:microsoft.com/office/officeart/2005/8/layout/default"/>
    <dgm:cxn modelId="{32AB3CE6-53F7-491F-80B0-A54A06790BC2}" srcId="{BCE8B2C4-4D43-4916-BA29-7ECE0D3A7293}" destId="{DCA2FCD5-0DA5-4942-8481-9D8C8E91280C}" srcOrd="1" destOrd="0" parTransId="{393EA9E8-AE0E-4F00-98A1-1892519A08F4}" sibTransId="{E25006B2-C50B-49B6-9064-1F0D8C049CFC}"/>
    <dgm:cxn modelId="{F65ACAEA-F0A6-42A1-B969-D3C9D8C22B30}" type="presOf" srcId="{154DEDEF-687E-4EAD-A43D-5FFA4795F7E6}" destId="{620F2F9B-5DC4-4630-BD91-9395A6D9BED2}" srcOrd="0" destOrd="0" presId="urn:microsoft.com/office/officeart/2005/8/layout/default"/>
    <dgm:cxn modelId="{6FAB758C-D664-4E2F-97D3-2A7594648A1A}" type="presParOf" srcId="{C5400F3A-F594-405F-A6F0-3CB77F4C0FD2}" destId="{620F2F9B-5DC4-4630-BD91-9395A6D9BED2}" srcOrd="0" destOrd="0" presId="urn:microsoft.com/office/officeart/2005/8/layout/default"/>
    <dgm:cxn modelId="{E5D786DD-2B92-42F9-826E-73569B3567FA}" type="presParOf" srcId="{C5400F3A-F594-405F-A6F0-3CB77F4C0FD2}" destId="{B5AD0234-3D71-4520-A007-3DB03C88F01F}" srcOrd="1" destOrd="0" presId="urn:microsoft.com/office/officeart/2005/8/layout/default"/>
    <dgm:cxn modelId="{D1949B19-A866-45AD-9A4A-518FB250F345}" type="presParOf" srcId="{C5400F3A-F594-405F-A6F0-3CB77F4C0FD2}" destId="{9BA28CE7-9245-4F44-BCC9-EF312E1A733D}" srcOrd="2" destOrd="0" presId="urn:microsoft.com/office/officeart/2005/8/layout/default"/>
    <dgm:cxn modelId="{AD5ECF4D-0CEE-4DE3-920E-C6198D92840D}" type="presParOf" srcId="{C5400F3A-F594-405F-A6F0-3CB77F4C0FD2}" destId="{2AF2FB01-A53B-42C5-9132-8E3EBC568FC2}" srcOrd="3" destOrd="0" presId="urn:microsoft.com/office/officeart/2005/8/layout/default"/>
    <dgm:cxn modelId="{3AC0983C-21DB-4924-A1E6-6A8D49745C65}" type="presParOf" srcId="{C5400F3A-F594-405F-A6F0-3CB77F4C0FD2}" destId="{10F8F940-C36F-4912-AB12-EF41B6B0428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2012A4-DBE8-488F-9146-8CC8D6C285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65FF1630-EAEF-43C1-B277-F10230929149}">
      <dgm:prSet phldrT="[Text]"/>
      <dgm:spPr/>
      <dgm:t>
        <a:bodyPr/>
        <a:lstStyle/>
        <a:p>
          <a:r>
            <a:rPr lang="en-ID" dirty="0"/>
            <a:t>1. </a:t>
          </a:r>
          <a:r>
            <a:rPr lang="id-ID" dirty="0"/>
            <a:t>Kompeten</a:t>
          </a:r>
        </a:p>
      </dgm:t>
    </dgm:pt>
    <dgm:pt modelId="{BDD38275-2E6D-4FBA-862C-3713DBDB6157}" type="parTrans" cxnId="{97301AA3-7F84-4B17-9064-5730316E692F}">
      <dgm:prSet/>
      <dgm:spPr/>
      <dgm:t>
        <a:bodyPr/>
        <a:lstStyle/>
        <a:p>
          <a:endParaRPr lang="id-ID"/>
        </a:p>
      </dgm:t>
    </dgm:pt>
    <dgm:pt modelId="{8FA12949-311B-4C87-A1E7-A47DFF3E6F46}" type="sibTrans" cxnId="{97301AA3-7F84-4B17-9064-5730316E692F}">
      <dgm:prSet/>
      <dgm:spPr/>
      <dgm:t>
        <a:bodyPr/>
        <a:lstStyle/>
        <a:p>
          <a:endParaRPr lang="id-ID"/>
        </a:p>
      </dgm:t>
    </dgm:pt>
    <dgm:pt modelId="{E61C6EDC-4C23-4EC1-992E-A40142B739A2}">
      <dgm:prSet/>
      <dgm:spPr/>
      <dgm:t>
        <a:bodyPr/>
        <a:lstStyle/>
        <a:p>
          <a:r>
            <a:rPr lang="en-ID" dirty="0"/>
            <a:t>2. </a:t>
          </a:r>
          <a:r>
            <a:rPr lang="id-ID" dirty="0"/>
            <a:t>Independen</a:t>
          </a:r>
        </a:p>
      </dgm:t>
    </dgm:pt>
    <dgm:pt modelId="{E8B65833-16FD-4DAB-AD67-6B04DFBA76B9}" type="parTrans" cxnId="{8F80D708-F0CB-4618-86A4-CA8CEA2DD7EB}">
      <dgm:prSet/>
      <dgm:spPr/>
      <dgm:t>
        <a:bodyPr/>
        <a:lstStyle/>
        <a:p>
          <a:endParaRPr lang="id-ID"/>
        </a:p>
      </dgm:t>
    </dgm:pt>
    <dgm:pt modelId="{7E1DB73F-9510-4D18-875D-964DDC1F91E7}" type="sibTrans" cxnId="{8F80D708-F0CB-4618-86A4-CA8CEA2DD7EB}">
      <dgm:prSet/>
      <dgm:spPr/>
      <dgm:t>
        <a:bodyPr/>
        <a:lstStyle/>
        <a:p>
          <a:endParaRPr lang="id-ID"/>
        </a:p>
      </dgm:t>
    </dgm:pt>
    <dgm:pt modelId="{FECE737F-36ED-48BD-82D2-D5AF1F3166C3}">
      <dgm:prSet/>
      <dgm:spPr/>
      <dgm:t>
        <a:bodyPr/>
        <a:lstStyle/>
        <a:p>
          <a:r>
            <a:rPr lang="en-ID" dirty="0"/>
            <a:t>3. </a:t>
          </a:r>
          <a:r>
            <a:rPr lang="id-ID" dirty="0"/>
            <a:t>Profesional</a:t>
          </a:r>
        </a:p>
      </dgm:t>
    </dgm:pt>
    <dgm:pt modelId="{E920C540-2E91-4A1F-BEF0-F9BF7E0F68FC}" type="parTrans" cxnId="{7F3BB4F1-F0F3-4733-96AB-45972718EB97}">
      <dgm:prSet/>
      <dgm:spPr/>
      <dgm:t>
        <a:bodyPr/>
        <a:lstStyle/>
        <a:p>
          <a:endParaRPr lang="id-ID"/>
        </a:p>
      </dgm:t>
    </dgm:pt>
    <dgm:pt modelId="{2C708BB9-60D2-4B5F-BB69-8EB90A900688}" type="sibTrans" cxnId="{7F3BB4F1-F0F3-4733-96AB-45972718EB97}">
      <dgm:prSet/>
      <dgm:spPr/>
      <dgm:t>
        <a:bodyPr/>
        <a:lstStyle/>
        <a:p>
          <a:endParaRPr lang="id-ID"/>
        </a:p>
      </dgm:t>
    </dgm:pt>
    <dgm:pt modelId="{FCCC234D-01DC-4F2F-8159-82F0F2C87F66}">
      <dgm:prSet phldrT="[Text]"/>
      <dgm:spPr/>
      <dgm:t>
        <a:bodyPr/>
        <a:lstStyle/>
        <a:p>
          <a:r>
            <a:rPr lang="id-ID" dirty="0"/>
            <a:t>Memiliki Keahlian dan pelatihan teknis yang cukup</a:t>
          </a:r>
        </a:p>
      </dgm:t>
    </dgm:pt>
    <dgm:pt modelId="{C23968D7-EF24-4B87-8902-6C09734107BA}" type="parTrans" cxnId="{147A5A8D-453A-4D09-9317-E76964D9668D}">
      <dgm:prSet/>
      <dgm:spPr/>
      <dgm:t>
        <a:bodyPr/>
        <a:lstStyle/>
        <a:p>
          <a:endParaRPr lang="id-ID"/>
        </a:p>
      </dgm:t>
    </dgm:pt>
    <dgm:pt modelId="{ACF77646-653C-4DA0-ABEF-770DF317E038}" type="sibTrans" cxnId="{147A5A8D-453A-4D09-9317-E76964D9668D}">
      <dgm:prSet/>
      <dgm:spPr/>
      <dgm:t>
        <a:bodyPr/>
        <a:lstStyle/>
        <a:p>
          <a:endParaRPr lang="id-ID"/>
        </a:p>
      </dgm:t>
    </dgm:pt>
    <dgm:pt modelId="{C042B76C-3B64-482C-8738-74E806CCDC05}">
      <dgm:prSet/>
      <dgm:spPr/>
      <dgm:t>
        <a:bodyPr/>
        <a:lstStyle/>
        <a:p>
          <a:r>
            <a:rPr lang="id-ID" dirty="0"/>
            <a:t>Memiliki sikap mental yang harus dipertahankan (tidak berpihak)</a:t>
          </a:r>
        </a:p>
      </dgm:t>
    </dgm:pt>
    <dgm:pt modelId="{05FED05C-C0D3-413A-91AD-EFB5176F50F2}" type="parTrans" cxnId="{5FCAB625-B8FA-4128-96DA-537FB5C388C3}">
      <dgm:prSet/>
      <dgm:spPr/>
      <dgm:t>
        <a:bodyPr/>
        <a:lstStyle/>
        <a:p>
          <a:endParaRPr lang="id-ID"/>
        </a:p>
      </dgm:t>
    </dgm:pt>
    <dgm:pt modelId="{FA65290D-408A-4720-98B0-B05050FF4120}" type="sibTrans" cxnId="{5FCAB625-B8FA-4128-96DA-537FB5C388C3}">
      <dgm:prSet/>
      <dgm:spPr/>
      <dgm:t>
        <a:bodyPr/>
        <a:lstStyle/>
        <a:p>
          <a:endParaRPr lang="id-ID"/>
        </a:p>
      </dgm:t>
    </dgm:pt>
    <dgm:pt modelId="{89787D95-BF4E-41CD-BD2D-D32CC031AFF0}">
      <dgm:prSet/>
      <dgm:spPr/>
      <dgm:t>
        <a:bodyPr/>
        <a:lstStyle/>
        <a:p>
          <a:r>
            <a:rPr lang="id-ID" dirty="0"/>
            <a:t>Wajib menggunakan kemahiran yang dimiliki dibuktikan dengan sertifikasi</a:t>
          </a:r>
        </a:p>
      </dgm:t>
    </dgm:pt>
    <dgm:pt modelId="{1B582F2B-EFA3-4911-9E8A-818F8447C5E6}" type="parTrans" cxnId="{D45703D4-7A2A-4FA2-91CC-5D7FEDF8DC8A}">
      <dgm:prSet/>
      <dgm:spPr/>
      <dgm:t>
        <a:bodyPr/>
        <a:lstStyle/>
        <a:p>
          <a:endParaRPr lang="id-ID"/>
        </a:p>
      </dgm:t>
    </dgm:pt>
    <dgm:pt modelId="{968ACB71-405A-43C5-8208-401425390E6A}" type="sibTrans" cxnId="{D45703D4-7A2A-4FA2-91CC-5D7FEDF8DC8A}">
      <dgm:prSet/>
      <dgm:spPr/>
      <dgm:t>
        <a:bodyPr/>
        <a:lstStyle/>
        <a:p>
          <a:endParaRPr lang="id-ID"/>
        </a:p>
      </dgm:t>
    </dgm:pt>
    <dgm:pt modelId="{BC1F51BB-071E-4144-8217-E637FBADEE09}" type="pres">
      <dgm:prSet presAssocID="{0F2012A4-DBE8-488F-9146-8CC8D6C2853D}" presName="linear" presStyleCnt="0">
        <dgm:presLayoutVars>
          <dgm:animLvl val="lvl"/>
          <dgm:resizeHandles val="exact"/>
        </dgm:presLayoutVars>
      </dgm:prSet>
      <dgm:spPr/>
    </dgm:pt>
    <dgm:pt modelId="{FCE71281-FEFF-4537-AAAE-74D59BC4247E}" type="pres">
      <dgm:prSet presAssocID="{65FF1630-EAEF-43C1-B277-F1023092914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F96A76-AF2F-4636-B086-053E7F17D5E5}" type="pres">
      <dgm:prSet presAssocID="{65FF1630-EAEF-43C1-B277-F10230929149}" presName="childText" presStyleLbl="revTx" presStyleIdx="0" presStyleCnt="3">
        <dgm:presLayoutVars>
          <dgm:bulletEnabled val="1"/>
        </dgm:presLayoutVars>
      </dgm:prSet>
      <dgm:spPr/>
    </dgm:pt>
    <dgm:pt modelId="{CCC1EDFB-F40C-41F4-99CE-869A555CA9BE}" type="pres">
      <dgm:prSet presAssocID="{E61C6EDC-4C23-4EC1-992E-A40142B739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F23D06-3284-440E-A79F-80B695DF76A6}" type="pres">
      <dgm:prSet presAssocID="{E61C6EDC-4C23-4EC1-992E-A40142B739A2}" presName="childText" presStyleLbl="revTx" presStyleIdx="1" presStyleCnt="3">
        <dgm:presLayoutVars>
          <dgm:bulletEnabled val="1"/>
        </dgm:presLayoutVars>
      </dgm:prSet>
      <dgm:spPr/>
    </dgm:pt>
    <dgm:pt modelId="{0ABB463A-AD84-4C3E-A8DC-FB2A4ECBD19A}" type="pres">
      <dgm:prSet presAssocID="{FECE737F-36ED-48BD-82D2-D5AF1F3166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7F7A0C0-FBB4-46F5-AD07-87A0C53C0876}" type="pres">
      <dgm:prSet presAssocID="{FECE737F-36ED-48BD-82D2-D5AF1F3166C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F80D708-F0CB-4618-86A4-CA8CEA2DD7EB}" srcId="{0F2012A4-DBE8-488F-9146-8CC8D6C2853D}" destId="{E61C6EDC-4C23-4EC1-992E-A40142B739A2}" srcOrd="1" destOrd="0" parTransId="{E8B65833-16FD-4DAB-AD67-6B04DFBA76B9}" sibTransId="{7E1DB73F-9510-4D18-875D-964DDC1F91E7}"/>
    <dgm:cxn modelId="{1E26B424-3CDD-4D60-8298-B7E6160B28DF}" type="presOf" srcId="{FECE737F-36ED-48BD-82D2-D5AF1F3166C3}" destId="{0ABB463A-AD84-4C3E-A8DC-FB2A4ECBD19A}" srcOrd="0" destOrd="0" presId="urn:microsoft.com/office/officeart/2005/8/layout/vList2"/>
    <dgm:cxn modelId="{5FCAB625-B8FA-4128-96DA-537FB5C388C3}" srcId="{E61C6EDC-4C23-4EC1-992E-A40142B739A2}" destId="{C042B76C-3B64-482C-8738-74E806CCDC05}" srcOrd="0" destOrd="0" parTransId="{05FED05C-C0D3-413A-91AD-EFB5176F50F2}" sibTransId="{FA65290D-408A-4720-98B0-B05050FF4120}"/>
    <dgm:cxn modelId="{3FA99B2D-8934-4CA2-BB53-A5B75B9DE0CA}" type="presOf" srcId="{65FF1630-EAEF-43C1-B277-F10230929149}" destId="{FCE71281-FEFF-4537-AAAE-74D59BC4247E}" srcOrd="0" destOrd="0" presId="urn:microsoft.com/office/officeart/2005/8/layout/vList2"/>
    <dgm:cxn modelId="{0253AA4A-E6D3-4442-98CE-9F76FBB71EE5}" type="presOf" srcId="{E61C6EDC-4C23-4EC1-992E-A40142B739A2}" destId="{CCC1EDFB-F40C-41F4-99CE-869A555CA9BE}" srcOrd="0" destOrd="0" presId="urn:microsoft.com/office/officeart/2005/8/layout/vList2"/>
    <dgm:cxn modelId="{85CFC551-0845-4457-99A8-9DCF9EB809A5}" type="presOf" srcId="{89787D95-BF4E-41CD-BD2D-D32CC031AFF0}" destId="{67F7A0C0-FBB4-46F5-AD07-87A0C53C0876}" srcOrd="0" destOrd="0" presId="urn:microsoft.com/office/officeart/2005/8/layout/vList2"/>
    <dgm:cxn modelId="{147A5A8D-453A-4D09-9317-E76964D9668D}" srcId="{65FF1630-EAEF-43C1-B277-F10230929149}" destId="{FCCC234D-01DC-4F2F-8159-82F0F2C87F66}" srcOrd="0" destOrd="0" parTransId="{C23968D7-EF24-4B87-8902-6C09734107BA}" sibTransId="{ACF77646-653C-4DA0-ABEF-770DF317E038}"/>
    <dgm:cxn modelId="{97301AA3-7F84-4B17-9064-5730316E692F}" srcId="{0F2012A4-DBE8-488F-9146-8CC8D6C2853D}" destId="{65FF1630-EAEF-43C1-B277-F10230929149}" srcOrd="0" destOrd="0" parTransId="{BDD38275-2E6D-4FBA-862C-3713DBDB6157}" sibTransId="{8FA12949-311B-4C87-A1E7-A47DFF3E6F46}"/>
    <dgm:cxn modelId="{BE3FE1A8-EAF8-4A59-91F5-33622AA439CE}" type="presOf" srcId="{FCCC234D-01DC-4F2F-8159-82F0F2C87F66}" destId="{AEF96A76-AF2F-4636-B086-053E7F17D5E5}" srcOrd="0" destOrd="0" presId="urn:microsoft.com/office/officeart/2005/8/layout/vList2"/>
    <dgm:cxn modelId="{F031A7C5-E410-448B-96F2-6F29B937F9AD}" type="presOf" srcId="{0F2012A4-DBE8-488F-9146-8CC8D6C2853D}" destId="{BC1F51BB-071E-4144-8217-E637FBADEE09}" srcOrd="0" destOrd="0" presId="urn:microsoft.com/office/officeart/2005/8/layout/vList2"/>
    <dgm:cxn modelId="{8B9EBCD1-A204-473E-B426-44A5F5A1FB1C}" type="presOf" srcId="{C042B76C-3B64-482C-8738-74E806CCDC05}" destId="{BDF23D06-3284-440E-A79F-80B695DF76A6}" srcOrd="0" destOrd="0" presId="urn:microsoft.com/office/officeart/2005/8/layout/vList2"/>
    <dgm:cxn modelId="{D45703D4-7A2A-4FA2-91CC-5D7FEDF8DC8A}" srcId="{FECE737F-36ED-48BD-82D2-D5AF1F3166C3}" destId="{89787D95-BF4E-41CD-BD2D-D32CC031AFF0}" srcOrd="0" destOrd="0" parTransId="{1B582F2B-EFA3-4911-9E8A-818F8447C5E6}" sibTransId="{968ACB71-405A-43C5-8208-401425390E6A}"/>
    <dgm:cxn modelId="{7F3BB4F1-F0F3-4733-96AB-45972718EB97}" srcId="{0F2012A4-DBE8-488F-9146-8CC8D6C2853D}" destId="{FECE737F-36ED-48BD-82D2-D5AF1F3166C3}" srcOrd="2" destOrd="0" parTransId="{E920C540-2E91-4A1F-BEF0-F9BF7E0F68FC}" sibTransId="{2C708BB9-60D2-4B5F-BB69-8EB90A900688}"/>
    <dgm:cxn modelId="{C6344A54-6643-439A-8C87-28CCF9A8B153}" type="presParOf" srcId="{BC1F51BB-071E-4144-8217-E637FBADEE09}" destId="{FCE71281-FEFF-4537-AAAE-74D59BC4247E}" srcOrd="0" destOrd="0" presId="urn:microsoft.com/office/officeart/2005/8/layout/vList2"/>
    <dgm:cxn modelId="{3909BB98-D17A-4408-B30A-9116740F5450}" type="presParOf" srcId="{BC1F51BB-071E-4144-8217-E637FBADEE09}" destId="{AEF96A76-AF2F-4636-B086-053E7F17D5E5}" srcOrd="1" destOrd="0" presId="urn:microsoft.com/office/officeart/2005/8/layout/vList2"/>
    <dgm:cxn modelId="{7CA35883-7D32-4CF3-B47B-DE1E43224C00}" type="presParOf" srcId="{BC1F51BB-071E-4144-8217-E637FBADEE09}" destId="{CCC1EDFB-F40C-41F4-99CE-869A555CA9BE}" srcOrd="2" destOrd="0" presId="urn:microsoft.com/office/officeart/2005/8/layout/vList2"/>
    <dgm:cxn modelId="{D3490819-15A6-4B01-AB8B-96080890F58D}" type="presParOf" srcId="{BC1F51BB-071E-4144-8217-E637FBADEE09}" destId="{BDF23D06-3284-440E-A79F-80B695DF76A6}" srcOrd="3" destOrd="0" presId="urn:microsoft.com/office/officeart/2005/8/layout/vList2"/>
    <dgm:cxn modelId="{63A0AEC8-5CD0-4E73-9787-AF7EAF954E01}" type="presParOf" srcId="{BC1F51BB-071E-4144-8217-E637FBADEE09}" destId="{0ABB463A-AD84-4C3E-A8DC-FB2A4ECBD19A}" srcOrd="4" destOrd="0" presId="urn:microsoft.com/office/officeart/2005/8/layout/vList2"/>
    <dgm:cxn modelId="{E0D16749-5902-4E58-A313-BE5F4C5CE8DA}" type="presParOf" srcId="{BC1F51BB-071E-4144-8217-E637FBADEE09}" destId="{67F7A0C0-FBB4-46F5-AD07-87A0C53C087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5653B0-9D32-4C37-8FF6-EE22307E59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68575EFC-ACE5-49FA-8BF9-2A880BD70E06}">
      <dgm:prSet phldrT="[Text]"/>
      <dgm:spPr/>
      <dgm:t>
        <a:bodyPr/>
        <a:lstStyle/>
        <a:p>
          <a:r>
            <a:rPr lang="en-ID" dirty="0"/>
            <a:t>4. </a:t>
          </a:r>
          <a:r>
            <a:rPr lang="id-ID" dirty="0"/>
            <a:t>Perencanaan</a:t>
          </a:r>
        </a:p>
      </dgm:t>
    </dgm:pt>
    <dgm:pt modelId="{819D9C80-E206-43E6-BB68-E4EC93D5EB69}" type="parTrans" cxnId="{AF3246DF-27F5-4758-8F81-3C176F4458BE}">
      <dgm:prSet/>
      <dgm:spPr/>
      <dgm:t>
        <a:bodyPr/>
        <a:lstStyle/>
        <a:p>
          <a:endParaRPr lang="id-ID"/>
        </a:p>
      </dgm:t>
    </dgm:pt>
    <dgm:pt modelId="{F16289C5-ED10-4879-B2F3-C5DB1C0036BA}" type="sibTrans" cxnId="{AF3246DF-27F5-4758-8F81-3C176F4458BE}">
      <dgm:prSet/>
      <dgm:spPr/>
      <dgm:t>
        <a:bodyPr/>
        <a:lstStyle/>
        <a:p>
          <a:endParaRPr lang="id-ID"/>
        </a:p>
      </dgm:t>
    </dgm:pt>
    <dgm:pt modelId="{168DB9AC-D21E-44FC-B6FF-CFBB4C35D225}">
      <dgm:prSet phldrT="[Text]"/>
      <dgm:spPr/>
      <dgm:t>
        <a:bodyPr/>
        <a:lstStyle/>
        <a:p>
          <a:r>
            <a:rPr lang="id-ID" dirty="0"/>
            <a:t>Pekerjaan harus direncanakan sebaik-baiknya </a:t>
          </a:r>
        </a:p>
      </dgm:t>
    </dgm:pt>
    <dgm:pt modelId="{E011209C-22BA-48A2-BC6E-928BDEAB6CD1}" type="parTrans" cxnId="{789277BA-6151-401B-A83A-BCD96C820B99}">
      <dgm:prSet/>
      <dgm:spPr/>
      <dgm:t>
        <a:bodyPr/>
        <a:lstStyle/>
        <a:p>
          <a:endParaRPr lang="id-ID"/>
        </a:p>
      </dgm:t>
    </dgm:pt>
    <dgm:pt modelId="{B36274DE-2CB2-4B6B-B95A-F23A989DFDB1}" type="sibTrans" cxnId="{789277BA-6151-401B-A83A-BCD96C820B99}">
      <dgm:prSet/>
      <dgm:spPr/>
      <dgm:t>
        <a:bodyPr/>
        <a:lstStyle/>
        <a:p>
          <a:endParaRPr lang="id-ID"/>
        </a:p>
      </dgm:t>
    </dgm:pt>
    <dgm:pt modelId="{178D6549-E4ED-4E13-BA90-1A9296C52B05}">
      <dgm:prSet phldrT="[Text]"/>
      <dgm:spPr/>
      <dgm:t>
        <a:bodyPr/>
        <a:lstStyle/>
        <a:p>
          <a:r>
            <a:rPr lang="en-ID" dirty="0"/>
            <a:t>5. </a:t>
          </a:r>
          <a:r>
            <a:rPr lang="id-ID" dirty="0"/>
            <a:t>Pengendalian Internal</a:t>
          </a:r>
        </a:p>
      </dgm:t>
    </dgm:pt>
    <dgm:pt modelId="{5B6016A0-F511-4B5D-8934-AF0C39767182}" type="parTrans" cxnId="{8FC7E1BE-2AE9-42A7-B7FE-57DBA960C448}">
      <dgm:prSet/>
      <dgm:spPr/>
      <dgm:t>
        <a:bodyPr/>
        <a:lstStyle/>
        <a:p>
          <a:endParaRPr lang="id-ID"/>
        </a:p>
      </dgm:t>
    </dgm:pt>
    <dgm:pt modelId="{F2188C5B-3AD5-41CA-97D4-753DCF97CE0D}" type="sibTrans" cxnId="{8FC7E1BE-2AE9-42A7-B7FE-57DBA960C448}">
      <dgm:prSet/>
      <dgm:spPr/>
      <dgm:t>
        <a:bodyPr/>
        <a:lstStyle/>
        <a:p>
          <a:endParaRPr lang="id-ID"/>
        </a:p>
      </dgm:t>
    </dgm:pt>
    <dgm:pt modelId="{05F42A99-52EC-446A-86AE-B0F230BED4EB}">
      <dgm:prSet phldrT="[Text]"/>
      <dgm:spPr/>
      <dgm:t>
        <a:bodyPr/>
        <a:lstStyle/>
        <a:p>
          <a:r>
            <a:rPr lang="id-ID" dirty="0"/>
            <a:t>Pemahaman yang memadai atas pengendalian internal harus diperoleh untuk merencanakan audit dan menentukan sifat, saat, dan lingkup pengujian yang akan dilakukan</a:t>
          </a:r>
        </a:p>
      </dgm:t>
    </dgm:pt>
    <dgm:pt modelId="{8BB5D1E1-8BA1-4AB4-A565-C8E2095536D8}" type="parTrans" cxnId="{E5C6D9D9-E73A-4EEA-A5F2-9EB4F643A27B}">
      <dgm:prSet/>
      <dgm:spPr/>
      <dgm:t>
        <a:bodyPr/>
        <a:lstStyle/>
        <a:p>
          <a:endParaRPr lang="id-ID"/>
        </a:p>
      </dgm:t>
    </dgm:pt>
    <dgm:pt modelId="{EC063180-A408-45AA-AB7F-CA73B573AF8A}" type="sibTrans" cxnId="{E5C6D9D9-E73A-4EEA-A5F2-9EB4F643A27B}">
      <dgm:prSet/>
      <dgm:spPr/>
      <dgm:t>
        <a:bodyPr/>
        <a:lstStyle/>
        <a:p>
          <a:endParaRPr lang="id-ID"/>
        </a:p>
      </dgm:t>
    </dgm:pt>
    <dgm:pt modelId="{58F38F7A-EF41-4761-82A9-4DD594EA84E1}">
      <dgm:prSet phldrT="[Text]"/>
      <dgm:spPr/>
      <dgm:t>
        <a:bodyPr/>
        <a:lstStyle/>
        <a:p>
          <a:r>
            <a:rPr lang="en-ID" dirty="0"/>
            <a:t>6. </a:t>
          </a:r>
          <a:r>
            <a:rPr lang="id-ID" dirty="0"/>
            <a:t>Bukti Audit </a:t>
          </a:r>
        </a:p>
      </dgm:t>
    </dgm:pt>
    <dgm:pt modelId="{D4F9DA18-72F7-4136-94B6-9FB4253E7819}" type="parTrans" cxnId="{32797248-C1A3-4BE1-BECB-E0EEA84E7C39}">
      <dgm:prSet/>
      <dgm:spPr/>
      <dgm:t>
        <a:bodyPr/>
        <a:lstStyle/>
        <a:p>
          <a:endParaRPr lang="id-ID"/>
        </a:p>
      </dgm:t>
    </dgm:pt>
    <dgm:pt modelId="{450839F6-3A89-46A5-85E1-1F7F404C4B24}" type="sibTrans" cxnId="{32797248-C1A3-4BE1-BECB-E0EEA84E7C39}">
      <dgm:prSet/>
      <dgm:spPr/>
      <dgm:t>
        <a:bodyPr/>
        <a:lstStyle/>
        <a:p>
          <a:endParaRPr lang="id-ID"/>
        </a:p>
      </dgm:t>
    </dgm:pt>
    <dgm:pt modelId="{6EC4517C-B89E-4416-AF86-13B4CF0D2AC2}">
      <dgm:prSet phldrT="[Text]"/>
      <dgm:spPr/>
      <dgm:t>
        <a:bodyPr/>
        <a:lstStyle/>
        <a:p>
          <a:r>
            <a:rPr lang="id-ID" dirty="0"/>
            <a:t>Bukti audit yang kompeten diperoleh melalu prosedur audit sebagai dasar memadai untuk menyatakan pendapat atas laporan keuangan </a:t>
          </a:r>
        </a:p>
      </dgm:t>
    </dgm:pt>
    <dgm:pt modelId="{2A70B0DE-6979-47C2-9509-A3ADCE59DB03}" type="parTrans" cxnId="{AF50FCF5-0614-4F63-90C1-16EA599E48C3}">
      <dgm:prSet/>
      <dgm:spPr/>
      <dgm:t>
        <a:bodyPr/>
        <a:lstStyle/>
        <a:p>
          <a:endParaRPr lang="id-ID"/>
        </a:p>
      </dgm:t>
    </dgm:pt>
    <dgm:pt modelId="{FC0FD929-1E8D-4244-B919-B8447D30DAD8}" type="sibTrans" cxnId="{AF50FCF5-0614-4F63-90C1-16EA599E48C3}">
      <dgm:prSet/>
      <dgm:spPr/>
      <dgm:t>
        <a:bodyPr/>
        <a:lstStyle/>
        <a:p>
          <a:endParaRPr lang="id-ID"/>
        </a:p>
      </dgm:t>
    </dgm:pt>
    <dgm:pt modelId="{F61B742D-55D3-412F-A198-784587453E70}" type="pres">
      <dgm:prSet presAssocID="{335653B0-9D32-4C37-8FF6-EE22307E596F}" presName="linear" presStyleCnt="0">
        <dgm:presLayoutVars>
          <dgm:animLvl val="lvl"/>
          <dgm:resizeHandles val="exact"/>
        </dgm:presLayoutVars>
      </dgm:prSet>
      <dgm:spPr/>
    </dgm:pt>
    <dgm:pt modelId="{668B7290-D3B2-49A4-88C5-D875C4A40B7E}" type="pres">
      <dgm:prSet presAssocID="{68575EFC-ACE5-49FA-8BF9-2A880BD70E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28FA84-390D-4F5E-B83C-1887216EC433}" type="pres">
      <dgm:prSet presAssocID="{68575EFC-ACE5-49FA-8BF9-2A880BD70E06}" presName="childText" presStyleLbl="revTx" presStyleIdx="0" presStyleCnt="3">
        <dgm:presLayoutVars>
          <dgm:bulletEnabled val="1"/>
        </dgm:presLayoutVars>
      </dgm:prSet>
      <dgm:spPr/>
    </dgm:pt>
    <dgm:pt modelId="{9C453257-E1AA-4671-BEA0-48D211C37B6F}" type="pres">
      <dgm:prSet presAssocID="{178D6549-E4ED-4E13-BA90-1A9296C52B0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C43E6A8-3FF8-43F0-A9AB-3D9F980F8C00}" type="pres">
      <dgm:prSet presAssocID="{178D6549-E4ED-4E13-BA90-1A9296C52B05}" presName="childText" presStyleLbl="revTx" presStyleIdx="1" presStyleCnt="3">
        <dgm:presLayoutVars>
          <dgm:bulletEnabled val="1"/>
        </dgm:presLayoutVars>
      </dgm:prSet>
      <dgm:spPr/>
    </dgm:pt>
    <dgm:pt modelId="{E2B72B69-5AFF-493C-989C-83E1C600291E}" type="pres">
      <dgm:prSet presAssocID="{58F38F7A-EF41-4761-82A9-4DD594EA84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CE606B6-FA9C-4088-84C9-24E6F5896DAF}" type="pres">
      <dgm:prSet presAssocID="{58F38F7A-EF41-4761-82A9-4DD594EA84E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98A212-DE27-4E89-867D-DA20713530B0}" type="presOf" srcId="{6EC4517C-B89E-4416-AF86-13B4CF0D2AC2}" destId="{6CE606B6-FA9C-4088-84C9-24E6F5896DAF}" srcOrd="0" destOrd="0" presId="urn:microsoft.com/office/officeart/2005/8/layout/vList2"/>
    <dgm:cxn modelId="{6114F92C-EED1-485B-A779-3C56E5358BD5}" type="presOf" srcId="{68575EFC-ACE5-49FA-8BF9-2A880BD70E06}" destId="{668B7290-D3B2-49A4-88C5-D875C4A40B7E}" srcOrd="0" destOrd="0" presId="urn:microsoft.com/office/officeart/2005/8/layout/vList2"/>
    <dgm:cxn modelId="{32797248-C1A3-4BE1-BECB-E0EEA84E7C39}" srcId="{335653B0-9D32-4C37-8FF6-EE22307E596F}" destId="{58F38F7A-EF41-4761-82A9-4DD594EA84E1}" srcOrd="2" destOrd="0" parTransId="{D4F9DA18-72F7-4136-94B6-9FB4253E7819}" sibTransId="{450839F6-3A89-46A5-85E1-1F7F404C4B24}"/>
    <dgm:cxn modelId="{9D765755-6B54-480C-91D8-EDB5A8A62A2E}" type="presOf" srcId="{168DB9AC-D21E-44FC-B6FF-CFBB4C35D225}" destId="{8028FA84-390D-4F5E-B83C-1887216EC433}" srcOrd="0" destOrd="0" presId="urn:microsoft.com/office/officeart/2005/8/layout/vList2"/>
    <dgm:cxn modelId="{D65F0196-5247-4F1D-BFF2-2D71C5D3C290}" type="presOf" srcId="{178D6549-E4ED-4E13-BA90-1A9296C52B05}" destId="{9C453257-E1AA-4671-BEA0-48D211C37B6F}" srcOrd="0" destOrd="0" presId="urn:microsoft.com/office/officeart/2005/8/layout/vList2"/>
    <dgm:cxn modelId="{02D846A1-233F-4F19-9E11-CBB16CBD7F37}" type="presOf" srcId="{05F42A99-52EC-446A-86AE-B0F230BED4EB}" destId="{AC43E6A8-3FF8-43F0-A9AB-3D9F980F8C00}" srcOrd="0" destOrd="0" presId="urn:microsoft.com/office/officeart/2005/8/layout/vList2"/>
    <dgm:cxn modelId="{789277BA-6151-401B-A83A-BCD96C820B99}" srcId="{68575EFC-ACE5-49FA-8BF9-2A880BD70E06}" destId="{168DB9AC-D21E-44FC-B6FF-CFBB4C35D225}" srcOrd="0" destOrd="0" parTransId="{E011209C-22BA-48A2-BC6E-928BDEAB6CD1}" sibTransId="{B36274DE-2CB2-4B6B-B95A-F23A989DFDB1}"/>
    <dgm:cxn modelId="{8FC7E1BE-2AE9-42A7-B7FE-57DBA960C448}" srcId="{335653B0-9D32-4C37-8FF6-EE22307E596F}" destId="{178D6549-E4ED-4E13-BA90-1A9296C52B05}" srcOrd="1" destOrd="0" parTransId="{5B6016A0-F511-4B5D-8934-AF0C39767182}" sibTransId="{F2188C5B-3AD5-41CA-97D4-753DCF97CE0D}"/>
    <dgm:cxn modelId="{8B32A8CA-359C-408D-AA6E-4C15F6F4AC14}" type="presOf" srcId="{58F38F7A-EF41-4761-82A9-4DD594EA84E1}" destId="{E2B72B69-5AFF-493C-989C-83E1C600291E}" srcOrd="0" destOrd="0" presId="urn:microsoft.com/office/officeart/2005/8/layout/vList2"/>
    <dgm:cxn modelId="{E5C6D9D9-E73A-4EEA-A5F2-9EB4F643A27B}" srcId="{178D6549-E4ED-4E13-BA90-1A9296C52B05}" destId="{05F42A99-52EC-446A-86AE-B0F230BED4EB}" srcOrd="0" destOrd="0" parTransId="{8BB5D1E1-8BA1-4AB4-A565-C8E2095536D8}" sibTransId="{EC063180-A408-45AA-AB7F-CA73B573AF8A}"/>
    <dgm:cxn modelId="{AF3246DF-27F5-4758-8F81-3C176F4458BE}" srcId="{335653B0-9D32-4C37-8FF6-EE22307E596F}" destId="{68575EFC-ACE5-49FA-8BF9-2A880BD70E06}" srcOrd="0" destOrd="0" parTransId="{819D9C80-E206-43E6-BB68-E4EC93D5EB69}" sibTransId="{F16289C5-ED10-4879-B2F3-C5DB1C0036BA}"/>
    <dgm:cxn modelId="{72406AE8-F0E0-4F75-A230-5A5CCB434CBF}" type="presOf" srcId="{335653B0-9D32-4C37-8FF6-EE22307E596F}" destId="{F61B742D-55D3-412F-A198-784587453E70}" srcOrd="0" destOrd="0" presId="urn:microsoft.com/office/officeart/2005/8/layout/vList2"/>
    <dgm:cxn modelId="{AF50FCF5-0614-4F63-90C1-16EA599E48C3}" srcId="{58F38F7A-EF41-4761-82A9-4DD594EA84E1}" destId="{6EC4517C-B89E-4416-AF86-13B4CF0D2AC2}" srcOrd="0" destOrd="0" parTransId="{2A70B0DE-6979-47C2-9509-A3ADCE59DB03}" sibTransId="{FC0FD929-1E8D-4244-B919-B8447D30DAD8}"/>
    <dgm:cxn modelId="{4B070012-CC73-4A9B-BCDF-2FED63F7FCB6}" type="presParOf" srcId="{F61B742D-55D3-412F-A198-784587453E70}" destId="{668B7290-D3B2-49A4-88C5-D875C4A40B7E}" srcOrd="0" destOrd="0" presId="urn:microsoft.com/office/officeart/2005/8/layout/vList2"/>
    <dgm:cxn modelId="{F955DF6D-10D2-42FF-97F2-8EB3F48EDA80}" type="presParOf" srcId="{F61B742D-55D3-412F-A198-784587453E70}" destId="{8028FA84-390D-4F5E-B83C-1887216EC433}" srcOrd="1" destOrd="0" presId="urn:microsoft.com/office/officeart/2005/8/layout/vList2"/>
    <dgm:cxn modelId="{158EE30D-450D-4B24-ADAE-7582ECB8CE97}" type="presParOf" srcId="{F61B742D-55D3-412F-A198-784587453E70}" destId="{9C453257-E1AA-4671-BEA0-48D211C37B6F}" srcOrd="2" destOrd="0" presId="urn:microsoft.com/office/officeart/2005/8/layout/vList2"/>
    <dgm:cxn modelId="{A9737E8F-1344-481D-A68C-61B3281FC671}" type="presParOf" srcId="{F61B742D-55D3-412F-A198-784587453E70}" destId="{AC43E6A8-3FF8-43F0-A9AB-3D9F980F8C00}" srcOrd="3" destOrd="0" presId="urn:microsoft.com/office/officeart/2005/8/layout/vList2"/>
    <dgm:cxn modelId="{F3226315-5C02-4931-AB87-10B38A6FEAE0}" type="presParOf" srcId="{F61B742D-55D3-412F-A198-784587453E70}" destId="{E2B72B69-5AFF-493C-989C-83E1C600291E}" srcOrd="4" destOrd="0" presId="urn:microsoft.com/office/officeart/2005/8/layout/vList2"/>
    <dgm:cxn modelId="{4F68EF1F-DC2A-4810-A7FB-B69CFD05D042}" type="presParOf" srcId="{F61B742D-55D3-412F-A198-784587453E70}" destId="{6CE606B6-FA9C-4088-84C9-24E6F5896DA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1616E7-B3E0-4BDE-A433-A63E25DB489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FD4146A6-9E03-453C-9E00-73C6A215C6A0}">
      <dgm:prSet phldrT="[Text]"/>
      <dgm:spPr/>
      <dgm:t>
        <a:bodyPr/>
        <a:lstStyle/>
        <a:p>
          <a:r>
            <a:rPr lang="id-ID"/>
            <a:t>Wajar Tanpa Pengecualian (Unqualified Opinion)</a:t>
          </a:r>
        </a:p>
      </dgm:t>
    </dgm:pt>
    <dgm:pt modelId="{4C820CD3-39A6-44AD-9AD7-223F0A4DC944}" type="parTrans" cxnId="{A3F89BCA-E5F8-4458-978A-A3EFC54B65FA}">
      <dgm:prSet/>
      <dgm:spPr/>
      <dgm:t>
        <a:bodyPr/>
        <a:lstStyle/>
        <a:p>
          <a:endParaRPr lang="id-ID"/>
        </a:p>
      </dgm:t>
    </dgm:pt>
    <dgm:pt modelId="{7B2359C2-5727-4C1E-BE08-F02CF6361170}" type="sibTrans" cxnId="{A3F89BCA-E5F8-4458-978A-A3EFC54B65FA}">
      <dgm:prSet/>
      <dgm:spPr/>
      <dgm:t>
        <a:bodyPr/>
        <a:lstStyle/>
        <a:p>
          <a:endParaRPr lang="id-ID"/>
        </a:p>
      </dgm:t>
    </dgm:pt>
    <dgm:pt modelId="{0ED3F44C-1BD4-4880-8DC6-65A7E198B845}">
      <dgm:prSet/>
      <dgm:spPr/>
      <dgm:t>
        <a:bodyPr/>
        <a:lstStyle/>
        <a:p>
          <a:r>
            <a:rPr lang="id-ID"/>
            <a:t>Wajar Tanpa Pengecualian dengan Pragraf Penjelasan (Modified Unqualified)</a:t>
          </a:r>
          <a:endParaRPr lang="id-ID" dirty="0"/>
        </a:p>
      </dgm:t>
    </dgm:pt>
    <dgm:pt modelId="{B06EFFE7-A5A3-40E0-A2BD-40119FAC0C54}" type="parTrans" cxnId="{E18B58BA-3A33-4706-A729-4E66AA8FE948}">
      <dgm:prSet/>
      <dgm:spPr/>
      <dgm:t>
        <a:bodyPr/>
        <a:lstStyle/>
        <a:p>
          <a:endParaRPr lang="id-ID"/>
        </a:p>
      </dgm:t>
    </dgm:pt>
    <dgm:pt modelId="{7A5DCC46-30BB-46A0-B3D3-05971E94DD75}" type="sibTrans" cxnId="{E18B58BA-3A33-4706-A729-4E66AA8FE948}">
      <dgm:prSet/>
      <dgm:spPr/>
      <dgm:t>
        <a:bodyPr/>
        <a:lstStyle/>
        <a:p>
          <a:endParaRPr lang="id-ID"/>
        </a:p>
      </dgm:t>
    </dgm:pt>
    <dgm:pt modelId="{D838D256-64E4-4D28-A1BB-16E267851D14}">
      <dgm:prSet/>
      <dgm:spPr/>
      <dgm:t>
        <a:bodyPr/>
        <a:lstStyle/>
        <a:p>
          <a:r>
            <a:rPr lang="id-ID"/>
            <a:t>Wajar dengan Pengecualian (Qualified)</a:t>
          </a:r>
          <a:endParaRPr lang="id-ID" dirty="0"/>
        </a:p>
      </dgm:t>
    </dgm:pt>
    <dgm:pt modelId="{02F61587-F487-4F06-9E31-5D5CA9304E65}" type="parTrans" cxnId="{7FAA30C8-F14D-4E3B-B764-579801D134EF}">
      <dgm:prSet/>
      <dgm:spPr/>
      <dgm:t>
        <a:bodyPr/>
        <a:lstStyle/>
        <a:p>
          <a:endParaRPr lang="id-ID"/>
        </a:p>
      </dgm:t>
    </dgm:pt>
    <dgm:pt modelId="{58364D51-8EB0-4313-AC3B-48FD4481A016}" type="sibTrans" cxnId="{7FAA30C8-F14D-4E3B-B764-579801D134EF}">
      <dgm:prSet/>
      <dgm:spPr/>
      <dgm:t>
        <a:bodyPr/>
        <a:lstStyle/>
        <a:p>
          <a:endParaRPr lang="id-ID"/>
        </a:p>
      </dgm:t>
    </dgm:pt>
    <dgm:pt modelId="{4D8BC63F-2AC7-4BB0-82F3-3D068FDA38F9}">
      <dgm:prSet/>
      <dgm:spPr/>
      <dgm:t>
        <a:bodyPr/>
        <a:lstStyle/>
        <a:p>
          <a:r>
            <a:rPr lang="id-ID"/>
            <a:t>Tidak Wajar (Adverse)</a:t>
          </a:r>
          <a:endParaRPr lang="id-ID" dirty="0"/>
        </a:p>
      </dgm:t>
    </dgm:pt>
    <dgm:pt modelId="{E2CC0D93-02D9-4907-9B4A-6A0821AD49DF}" type="parTrans" cxnId="{ACE73C26-6BE1-4BD8-B343-D18BD4E1F0F8}">
      <dgm:prSet/>
      <dgm:spPr/>
      <dgm:t>
        <a:bodyPr/>
        <a:lstStyle/>
        <a:p>
          <a:endParaRPr lang="id-ID"/>
        </a:p>
      </dgm:t>
    </dgm:pt>
    <dgm:pt modelId="{6AB52564-AC4A-4595-99F7-FB495E4F55AE}" type="sibTrans" cxnId="{ACE73C26-6BE1-4BD8-B343-D18BD4E1F0F8}">
      <dgm:prSet/>
      <dgm:spPr/>
      <dgm:t>
        <a:bodyPr/>
        <a:lstStyle/>
        <a:p>
          <a:endParaRPr lang="id-ID"/>
        </a:p>
      </dgm:t>
    </dgm:pt>
    <dgm:pt modelId="{36DBDC0D-F719-4A23-BF54-BE239528274F}">
      <dgm:prSet/>
      <dgm:spPr/>
      <dgm:t>
        <a:bodyPr/>
        <a:lstStyle/>
        <a:p>
          <a:r>
            <a:rPr lang="id-ID"/>
            <a:t>Tidak Memberikan Opini (Disclaimer)</a:t>
          </a:r>
          <a:endParaRPr lang="id-ID" dirty="0"/>
        </a:p>
      </dgm:t>
    </dgm:pt>
    <dgm:pt modelId="{7D045EA0-5D21-4215-AB7F-9D66D6DDBD13}" type="parTrans" cxnId="{4B9B02FD-E854-4654-9661-CE8569A90A30}">
      <dgm:prSet/>
      <dgm:spPr/>
      <dgm:t>
        <a:bodyPr/>
        <a:lstStyle/>
        <a:p>
          <a:endParaRPr lang="id-ID"/>
        </a:p>
      </dgm:t>
    </dgm:pt>
    <dgm:pt modelId="{D829200C-06C7-4AE3-8398-FB17AE0EC297}" type="sibTrans" cxnId="{4B9B02FD-E854-4654-9661-CE8569A90A30}">
      <dgm:prSet/>
      <dgm:spPr/>
      <dgm:t>
        <a:bodyPr/>
        <a:lstStyle/>
        <a:p>
          <a:endParaRPr lang="id-ID"/>
        </a:p>
      </dgm:t>
    </dgm:pt>
    <dgm:pt modelId="{E0313D24-E0F2-42DE-A250-FB728B852339}" type="pres">
      <dgm:prSet presAssocID="{3F1616E7-B3E0-4BDE-A433-A63E25DB489D}" presName="diagram" presStyleCnt="0">
        <dgm:presLayoutVars>
          <dgm:dir/>
          <dgm:resizeHandles val="exact"/>
        </dgm:presLayoutVars>
      </dgm:prSet>
      <dgm:spPr/>
    </dgm:pt>
    <dgm:pt modelId="{AD13A6A6-076D-41FD-89DA-9D032D8CEDF2}" type="pres">
      <dgm:prSet presAssocID="{FD4146A6-9E03-453C-9E00-73C6A215C6A0}" presName="node" presStyleLbl="node1" presStyleIdx="0" presStyleCnt="5">
        <dgm:presLayoutVars>
          <dgm:bulletEnabled val="1"/>
        </dgm:presLayoutVars>
      </dgm:prSet>
      <dgm:spPr/>
    </dgm:pt>
    <dgm:pt modelId="{04526283-571D-4304-A8B6-9ECD0AC6CC56}" type="pres">
      <dgm:prSet presAssocID="{7B2359C2-5727-4C1E-BE08-F02CF6361170}" presName="sibTrans" presStyleCnt="0"/>
      <dgm:spPr/>
    </dgm:pt>
    <dgm:pt modelId="{F8E69B59-DF1D-4F1D-B4DD-822FD6A0C8BB}" type="pres">
      <dgm:prSet presAssocID="{0ED3F44C-1BD4-4880-8DC6-65A7E198B845}" presName="node" presStyleLbl="node1" presStyleIdx="1" presStyleCnt="5">
        <dgm:presLayoutVars>
          <dgm:bulletEnabled val="1"/>
        </dgm:presLayoutVars>
      </dgm:prSet>
      <dgm:spPr/>
    </dgm:pt>
    <dgm:pt modelId="{7EA2B442-1C2B-4AE8-9BC4-8BC2F30C5EC5}" type="pres">
      <dgm:prSet presAssocID="{7A5DCC46-30BB-46A0-B3D3-05971E94DD75}" presName="sibTrans" presStyleCnt="0"/>
      <dgm:spPr/>
    </dgm:pt>
    <dgm:pt modelId="{15E8E526-22ED-4181-9F4A-5DFAE47DD8CE}" type="pres">
      <dgm:prSet presAssocID="{D838D256-64E4-4D28-A1BB-16E267851D14}" presName="node" presStyleLbl="node1" presStyleIdx="2" presStyleCnt="5">
        <dgm:presLayoutVars>
          <dgm:bulletEnabled val="1"/>
        </dgm:presLayoutVars>
      </dgm:prSet>
      <dgm:spPr/>
    </dgm:pt>
    <dgm:pt modelId="{1F9019FC-AD90-48EA-8580-B022DC79566C}" type="pres">
      <dgm:prSet presAssocID="{58364D51-8EB0-4313-AC3B-48FD4481A016}" presName="sibTrans" presStyleCnt="0"/>
      <dgm:spPr/>
    </dgm:pt>
    <dgm:pt modelId="{41169B34-1DAE-4C95-A5CA-676DCDC75EF7}" type="pres">
      <dgm:prSet presAssocID="{4D8BC63F-2AC7-4BB0-82F3-3D068FDA38F9}" presName="node" presStyleLbl="node1" presStyleIdx="3" presStyleCnt="5">
        <dgm:presLayoutVars>
          <dgm:bulletEnabled val="1"/>
        </dgm:presLayoutVars>
      </dgm:prSet>
      <dgm:spPr/>
    </dgm:pt>
    <dgm:pt modelId="{D212A755-F98B-4D80-A03D-FD85631DBF76}" type="pres">
      <dgm:prSet presAssocID="{6AB52564-AC4A-4595-99F7-FB495E4F55AE}" presName="sibTrans" presStyleCnt="0"/>
      <dgm:spPr/>
    </dgm:pt>
    <dgm:pt modelId="{C0D2D61C-1C7C-4DE7-ACD0-CF8E7A511F0F}" type="pres">
      <dgm:prSet presAssocID="{36DBDC0D-F719-4A23-BF54-BE239528274F}" presName="node" presStyleLbl="node1" presStyleIdx="4" presStyleCnt="5">
        <dgm:presLayoutVars>
          <dgm:bulletEnabled val="1"/>
        </dgm:presLayoutVars>
      </dgm:prSet>
      <dgm:spPr/>
    </dgm:pt>
  </dgm:ptLst>
  <dgm:cxnLst>
    <dgm:cxn modelId="{BB486802-D75D-42FC-A725-1CBCEA87C834}" type="presOf" srcId="{0ED3F44C-1BD4-4880-8DC6-65A7E198B845}" destId="{F8E69B59-DF1D-4F1D-B4DD-822FD6A0C8BB}" srcOrd="0" destOrd="0" presId="urn:microsoft.com/office/officeart/2005/8/layout/default"/>
    <dgm:cxn modelId="{B755FD0E-9FF8-418B-B138-C67A130E1551}" type="presOf" srcId="{36DBDC0D-F719-4A23-BF54-BE239528274F}" destId="{C0D2D61C-1C7C-4DE7-ACD0-CF8E7A511F0F}" srcOrd="0" destOrd="0" presId="urn:microsoft.com/office/officeart/2005/8/layout/default"/>
    <dgm:cxn modelId="{1B22371D-851E-49AA-AE27-30012AF51378}" type="presOf" srcId="{3F1616E7-B3E0-4BDE-A433-A63E25DB489D}" destId="{E0313D24-E0F2-42DE-A250-FB728B852339}" srcOrd="0" destOrd="0" presId="urn:microsoft.com/office/officeart/2005/8/layout/default"/>
    <dgm:cxn modelId="{ACE73C26-6BE1-4BD8-B343-D18BD4E1F0F8}" srcId="{3F1616E7-B3E0-4BDE-A433-A63E25DB489D}" destId="{4D8BC63F-2AC7-4BB0-82F3-3D068FDA38F9}" srcOrd="3" destOrd="0" parTransId="{E2CC0D93-02D9-4907-9B4A-6A0821AD49DF}" sibTransId="{6AB52564-AC4A-4595-99F7-FB495E4F55AE}"/>
    <dgm:cxn modelId="{FE765E2A-F6E6-4788-A1CE-6334DA5B3DBD}" type="presOf" srcId="{D838D256-64E4-4D28-A1BB-16E267851D14}" destId="{15E8E526-22ED-4181-9F4A-5DFAE47DD8CE}" srcOrd="0" destOrd="0" presId="urn:microsoft.com/office/officeart/2005/8/layout/default"/>
    <dgm:cxn modelId="{CBC01A30-6E9B-4DA3-9131-52B55501C195}" type="presOf" srcId="{4D8BC63F-2AC7-4BB0-82F3-3D068FDA38F9}" destId="{41169B34-1DAE-4C95-A5CA-676DCDC75EF7}" srcOrd="0" destOrd="0" presId="urn:microsoft.com/office/officeart/2005/8/layout/default"/>
    <dgm:cxn modelId="{E18B58BA-3A33-4706-A729-4E66AA8FE948}" srcId="{3F1616E7-B3E0-4BDE-A433-A63E25DB489D}" destId="{0ED3F44C-1BD4-4880-8DC6-65A7E198B845}" srcOrd="1" destOrd="0" parTransId="{B06EFFE7-A5A3-40E0-A2BD-40119FAC0C54}" sibTransId="{7A5DCC46-30BB-46A0-B3D3-05971E94DD75}"/>
    <dgm:cxn modelId="{7FAA30C8-F14D-4E3B-B764-579801D134EF}" srcId="{3F1616E7-B3E0-4BDE-A433-A63E25DB489D}" destId="{D838D256-64E4-4D28-A1BB-16E267851D14}" srcOrd="2" destOrd="0" parTransId="{02F61587-F487-4F06-9E31-5D5CA9304E65}" sibTransId="{58364D51-8EB0-4313-AC3B-48FD4481A016}"/>
    <dgm:cxn modelId="{A3F89BCA-E5F8-4458-978A-A3EFC54B65FA}" srcId="{3F1616E7-B3E0-4BDE-A433-A63E25DB489D}" destId="{FD4146A6-9E03-453C-9E00-73C6A215C6A0}" srcOrd="0" destOrd="0" parTransId="{4C820CD3-39A6-44AD-9AD7-223F0A4DC944}" sibTransId="{7B2359C2-5727-4C1E-BE08-F02CF6361170}"/>
    <dgm:cxn modelId="{7501C9D9-577B-48C9-8635-85B3E84F8669}" type="presOf" srcId="{FD4146A6-9E03-453C-9E00-73C6A215C6A0}" destId="{AD13A6A6-076D-41FD-89DA-9D032D8CEDF2}" srcOrd="0" destOrd="0" presId="urn:microsoft.com/office/officeart/2005/8/layout/default"/>
    <dgm:cxn modelId="{4B9B02FD-E854-4654-9661-CE8569A90A30}" srcId="{3F1616E7-B3E0-4BDE-A433-A63E25DB489D}" destId="{36DBDC0D-F719-4A23-BF54-BE239528274F}" srcOrd="4" destOrd="0" parTransId="{7D045EA0-5D21-4215-AB7F-9D66D6DDBD13}" sibTransId="{D829200C-06C7-4AE3-8398-FB17AE0EC297}"/>
    <dgm:cxn modelId="{5F7EE2A4-6F0A-42F5-8ADE-43A189D04C5B}" type="presParOf" srcId="{E0313D24-E0F2-42DE-A250-FB728B852339}" destId="{AD13A6A6-076D-41FD-89DA-9D032D8CEDF2}" srcOrd="0" destOrd="0" presId="urn:microsoft.com/office/officeart/2005/8/layout/default"/>
    <dgm:cxn modelId="{364512AD-AD29-4234-8FDC-344BCEB22D60}" type="presParOf" srcId="{E0313D24-E0F2-42DE-A250-FB728B852339}" destId="{04526283-571D-4304-A8B6-9ECD0AC6CC56}" srcOrd="1" destOrd="0" presId="urn:microsoft.com/office/officeart/2005/8/layout/default"/>
    <dgm:cxn modelId="{DB2E8CAE-1C3D-4A2E-A791-EF62927A68C4}" type="presParOf" srcId="{E0313D24-E0F2-42DE-A250-FB728B852339}" destId="{F8E69B59-DF1D-4F1D-B4DD-822FD6A0C8BB}" srcOrd="2" destOrd="0" presId="urn:microsoft.com/office/officeart/2005/8/layout/default"/>
    <dgm:cxn modelId="{BC037310-D36F-468C-8DC3-BEB5E0D1D016}" type="presParOf" srcId="{E0313D24-E0F2-42DE-A250-FB728B852339}" destId="{7EA2B442-1C2B-4AE8-9BC4-8BC2F30C5EC5}" srcOrd="3" destOrd="0" presId="urn:microsoft.com/office/officeart/2005/8/layout/default"/>
    <dgm:cxn modelId="{F3FE820B-CBB6-48EE-9A70-C0DD8C897F2B}" type="presParOf" srcId="{E0313D24-E0F2-42DE-A250-FB728B852339}" destId="{15E8E526-22ED-4181-9F4A-5DFAE47DD8CE}" srcOrd="4" destOrd="0" presId="urn:microsoft.com/office/officeart/2005/8/layout/default"/>
    <dgm:cxn modelId="{E3672B05-54AC-4593-85D0-49702DD9730E}" type="presParOf" srcId="{E0313D24-E0F2-42DE-A250-FB728B852339}" destId="{1F9019FC-AD90-48EA-8580-B022DC79566C}" srcOrd="5" destOrd="0" presId="urn:microsoft.com/office/officeart/2005/8/layout/default"/>
    <dgm:cxn modelId="{1982D275-C3E6-41BB-BED5-F3778F800333}" type="presParOf" srcId="{E0313D24-E0F2-42DE-A250-FB728B852339}" destId="{41169B34-1DAE-4C95-A5CA-676DCDC75EF7}" srcOrd="6" destOrd="0" presId="urn:microsoft.com/office/officeart/2005/8/layout/default"/>
    <dgm:cxn modelId="{91FA7606-2C21-4B0B-BC31-0749BB1B4B8C}" type="presParOf" srcId="{E0313D24-E0F2-42DE-A250-FB728B852339}" destId="{D212A755-F98B-4D80-A03D-FD85631DBF76}" srcOrd="7" destOrd="0" presId="urn:microsoft.com/office/officeart/2005/8/layout/default"/>
    <dgm:cxn modelId="{57DFB5BF-CBA5-4B26-9937-BA1C861B364B}" type="presParOf" srcId="{E0313D24-E0F2-42DE-A250-FB728B852339}" destId="{C0D2D61C-1C7C-4DE7-ACD0-CF8E7A511F0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3C3EE-6FF1-45FF-B6EB-F0A3BBBBCE6E}">
      <dsp:nvSpPr>
        <dsp:cNvPr id="0" name=""/>
        <dsp:cNvSpPr/>
      </dsp:nvSpPr>
      <dsp:spPr>
        <a:xfrm rot="5400000">
          <a:off x="4245328" y="-1508007"/>
          <a:ext cx="1250751" cy="458419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Dilakukan</a:t>
          </a:r>
          <a:r>
            <a:rPr lang="en-US" sz="1800" kern="1200" dirty="0"/>
            <a:t> </a:t>
          </a:r>
          <a:r>
            <a:rPr lang="en-US" sz="1800" kern="1200" dirty="0" err="1"/>
            <a:t>oleh</a:t>
          </a:r>
          <a:r>
            <a:rPr lang="en-US" sz="1800" kern="1200" dirty="0"/>
            <a:t> auditor </a:t>
          </a:r>
          <a:r>
            <a:rPr lang="en-US" sz="1800" kern="1200" dirty="0" err="1"/>
            <a:t>independen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Menilai</a:t>
          </a:r>
          <a:r>
            <a:rPr lang="en-US" sz="1800" kern="1200" dirty="0"/>
            <a:t> </a:t>
          </a:r>
          <a:r>
            <a:rPr lang="en-US" sz="1800" kern="1200" dirty="0" err="1"/>
            <a:t>kewajaran</a:t>
          </a:r>
          <a:r>
            <a:rPr lang="en-US" sz="1800" kern="1200" dirty="0"/>
            <a:t> LK </a:t>
          </a:r>
          <a:r>
            <a:rPr lang="en-US" sz="1800" kern="1200" dirty="0" err="1"/>
            <a:t>sesuai</a:t>
          </a:r>
          <a:r>
            <a:rPr lang="en-US" sz="1800" kern="1200" dirty="0"/>
            <a:t> SAK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Hasil</a:t>
          </a:r>
          <a:r>
            <a:rPr lang="en-US" sz="1800" kern="1200" dirty="0"/>
            <a:t> : </a:t>
          </a:r>
          <a:r>
            <a:rPr lang="en-US" sz="1800" kern="1200" dirty="0" err="1"/>
            <a:t>Laporan</a:t>
          </a:r>
          <a:r>
            <a:rPr lang="en-US" sz="1800" kern="1200" dirty="0"/>
            <a:t> Audit</a:t>
          </a:r>
        </a:p>
      </dsp:txBody>
      <dsp:txXfrm rot="-5400000">
        <a:off x="2578608" y="219770"/>
        <a:ext cx="4523135" cy="1128637"/>
      </dsp:txXfrm>
    </dsp:sp>
    <dsp:sp modelId="{9AA8B732-5C54-4765-87C1-1F4F20A0B7EF}">
      <dsp:nvSpPr>
        <dsp:cNvPr id="0" name=""/>
        <dsp:cNvSpPr/>
      </dsp:nvSpPr>
      <dsp:spPr>
        <a:xfrm>
          <a:off x="0" y="2368"/>
          <a:ext cx="2578608" cy="15634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Audit </a:t>
          </a:r>
          <a:r>
            <a:rPr lang="en-US" sz="3000" kern="1200" dirty="0" err="1"/>
            <a:t>Laporan</a:t>
          </a:r>
          <a:r>
            <a:rPr lang="en-US" sz="3000" kern="1200" dirty="0"/>
            <a:t> </a:t>
          </a:r>
          <a:r>
            <a:rPr lang="en-US" sz="3000" kern="1200" dirty="0" err="1"/>
            <a:t>Keuangan</a:t>
          </a:r>
          <a:endParaRPr lang="en-US" sz="3000" kern="1200" dirty="0"/>
        </a:p>
      </dsp:txBody>
      <dsp:txXfrm>
        <a:off x="76321" y="78689"/>
        <a:ext cx="2425966" cy="1410797"/>
      </dsp:txXfrm>
    </dsp:sp>
    <dsp:sp modelId="{5274E426-3FFF-4847-BB01-D1CC9CB262C1}">
      <dsp:nvSpPr>
        <dsp:cNvPr id="0" name=""/>
        <dsp:cNvSpPr/>
      </dsp:nvSpPr>
      <dsp:spPr>
        <a:xfrm rot="5400000">
          <a:off x="4096007" y="133603"/>
          <a:ext cx="1549393" cy="458419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Audit </a:t>
          </a:r>
          <a:r>
            <a:rPr lang="en-US" sz="1800" kern="1200" dirty="0" err="1"/>
            <a:t>sesuai</a:t>
          </a:r>
          <a:r>
            <a:rPr lang="en-US" sz="1800" kern="1200" dirty="0"/>
            <a:t> </a:t>
          </a:r>
          <a:r>
            <a:rPr lang="en-US" sz="1800" kern="1200" dirty="0" err="1"/>
            <a:t>dengan</a:t>
          </a:r>
          <a:r>
            <a:rPr lang="en-US" sz="1800" kern="1200" dirty="0"/>
            <a:t> </a:t>
          </a:r>
          <a:r>
            <a:rPr lang="en-US" sz="1800" kern="1200" dirty="0" err="1"/>
            <a:t>kondisi</a:t>
          </a:r>
          <a:r>
            <a:rPr lang="en-US" sz="1800" kern="1200" dirty="0"/>
            <a:t>/</a:t>
          </a:r>
          <a:r>
            <a:rPr lang="en-US" sz="1800" kern="1200" dirty="0" err="1"/>
            <a:t>peraturan</a:t>
          </a:r>
          <a:r>
            <a:rPr lang="en-US" sz="1800" kern="1200" dirty="0"/>
            <a:t> </a:t>
          </a:r>
          <a:r>
            <a:rPr lang="en-US" sz="1800" kern="1200" dirty="0" err="1"/>
            <a:t>tertentu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Laporan</a:t>
          </a:r>
          <a:r>
            <a:rPr lang="en-US" sz="1800" kern="1200" dirty="0"/>
            <a:t> </a:t>
          </a:r>
          <a:r>
            <a:rPr lang="en-US" sz="1800" kern="1200" dirty="0" err="1"/>
            <a:t>ditujukan</a:t>
          </a:r>
          <a:r>
            <a:rPr lang="en-US" sz="1800" kern="1200" dirty="0"/>
            <a:t> </a:t>
          </a:r>
          <a:r>
            <a:rPr lang="en-US" sz="1800" kern="1200" dirty="0" err="1"/>
            <a:t>kepada</a:t>
          </a:r>
          <a:r>
            <a:rPr lang="en-US" sz="1800" kern="1200" dirty="0"/>
            <a:t> yang </a:t>
          </a:r>
          <a:r>
            <a:rPr lang="en-US" sz="1800" kern="1200" dirty="0" err="1"/>
            <a:t>membuat</a:t>
          </a:r>
          <a:r>
            <a:rPr lang="en-US" sz="1800" kern="1200" dirty="0"/>
            <a:t> </a:t>
          </a:r>
          <a:r>
            <a:rPr lang="en-US" sz="1800" kern="1200" dirty="0" err="1"/>
            <a:t>peraturan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Dilakukan</a:t>
          </a:r>
          <a:r>
            <a:rPr lang="en-US" sz="1800" kern="1200" dirty="0"/>
            <a:t> </a:t>
          </a:r>
          <a:r>
            <a:rPr lang="en-US" sz="1800" kern="1200" dirty="0" err="1"/>
            <a:t>oleh</a:t>
          </a:r>
          <a:r>
            <a:rPr lang="en-US" sz="1800" kern="1200" dirty="0"/>
            <a:t> auditor </a:t>
          </a:r>
          <a:r>
            <a:rPr lang="en-US" sz="1800" kern="1200" dirty="0" err="1"/>
            <a:t>independen</a:t>
          </a:r>
          <a:r>
            <a:rPr lang="en-US" sz="1800" kern="1200" dirty="0"/>
            <a:t> / auditor </a:t>
          </a:r>
          <a:r>
            <a:rPr lang="en-US" sz="1800" kern="1200" dirty="0" err="1"/>
            <a:t>pemerintah</a:t>
          </a:r>
          <a:r>
            <a:rPr lang="en-US" sz="1800" kern="1200" dirty="0"/>
            <a:t> / auditor internal</a:t>
          </a:r>
        </a:p>
      </dsp:txBody>
      <dsp:txXfrm rot="-5400000">
        <a:off x="2578608" y="1726638"/>
        <a:ext cx="4508557" cy="1398123"/>
      </dsp:txXfrm>
    </dsp:sp>
    <dsp:sp modelId="{BDDD1691-B677-4F61-BAC3-FFF1E9F898B3}">
      <dsp:nvSpPr>
        <dsp:cNvPr id="0" name=""/>
        <dsp:cNvSpPr/>
      </dsp:nvSpPr>
      <dsp:spPr>
        <a:xfrm>
          <a:off x="0" y="1643980"/>
          <a:ext cx="2578608" cy="15634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Audit </a:t>
          </a:r>
          <a:r>
            <a:rPr lang="en-US" sz="3000" kern="1200" dirty="0" err="1"/>
            <a:t>Kepatuhan</a:t>
          </a:r>
          <a:endParaRPr lang="en-US" sz="3000" kern="1200" dirty="0"/>
        </a:p>
      </dsp:txBody>
      <dsp:txXfrm>
        <a:off x="76321" y="1720301"/>
        <a:ext cx="2425966" cy="1410797"/>
      </dsp:txXfrm>
    </dsp:sp>
    <dsp:sp modelId="{279B5F13-F8CF-4C48-989D-228198DA31A4}">
      <dsp:nvSpPr>
        <dsp:cNvPr id="0" name=""/>
        <dsp:cNvSpPr/>
      </dsp:nvSpPr>
      <dsp:spPr>
        <a:xfrm rot="5400000">
          <a:off x="4245328" y="1775215"/>
          <a:ext cx="1250751" cy="458419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Mengevaluasi</a:t>
          </a:r>
          <a:r>
            <a:rPr lang="en-US" sz="1800" kern="1200" dirty="0"/>
            <a:t> </a:t>
          </a:r>
          <a:r>
            <a:rPr lang="en-US" sz="1800" kern="1200" dirty="0" err="1"/>
            <a:t>kinerja</a:t>
          </a:r>
          <a:r>
            <a:rPr lang="en-US" sz="1800" kern="1200" dirty="0"/>
            <a:t> </a:t>
          </a:r>
          <a:r>
            <a:rPr lang="en-US" sz="1800" kern="1200" dirty="0" err="1"/>
            <a:t>dan</a:t>
          </a:r>
          <a:r>
            <a:rPr lang="en-US" sz="1800" kern="1200" dirty="0"/>
            <a:t> </a:t>
          </a:r>
          <a:r>
            <a:rPr lang="en-US" sz="1800" kern="1200" dirty="0" err="1"/>
            <a:t>rekomendasi</a:t>
          </a:r>
          <a:r>
            <a:rPr lang="en-US" sz="1800" kern="1200" dirty="0"/>
            <a:t> </a:t>
          </a:r>
          <a:r>
            <a:rPr lang="en-US" sz="1800" kern="1200" dirty="0" err="1"/>
            <a:t>untuk</a:t>
          </a:r>
          <a:r>
            <a:rPr lang="en-US" sz="1800" kern="1200" dirty="0"/>
            <a:t> </a:t>
          </a:r>
          <a:r>
            <a:rPr lang="en-US" sz="1800" kern="1200" dirty="0" err="1"/>
            <a:t>perbaikan</a:t>
          </a:r>
          <a:r>
            <a:rPr lang="en-US" sz="1800" kern="1200" dirty="0"/>
            <a:t>/</a:t>
          </a:r>
          <a:r>
            <a:rPr lang="en-US" sz="1800" kern="1200" dirty="0" err="1"/>
            <a:t>tindak</a:t>
          </a:r>
          <a:r>
            <a:rPr lang="en-US" sz="1800" kern="1200" dirty="0"/>
            <a:t> </a:t>
          </a:r>
          <a:r>
            <a:rPr lang="en-US" sz="1800" kern="1200" dirty="0" err="1"/>
            <a:t>lanjut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Diperlukan</a:t>
          </a:r>
          <a:r>
            <a:rPr lang="en-US" sz="1800" kern="1200" dirty="0"/>
            <a:t> </a:t>
          </a:r>
          <a:r>
            <a:rPr lang="en-US" sz="1800" kern="1200" dirty="0" err="1"/>
            <a:t>oleh</a:t>
          </a:r>
          <a:r>
            <a:rPr lang="en-US" sz="1800" kern="1200" dirty="0"/>
            <a:t> management</a:t>
          </a:r>
        </a:p>
      </dsp:txBody>
      <dsp:txXfrm rot="-5400000">
        <a:off x="2578608" y="3502993"/>
        <a:ext cx="4523135" cy="1128637"/>
      </dsp:txXfrm>
    </dsp:sp>
    <dsp:sp modelId="{29D318F0-58A4-4A6D-9349-29173F48E14B}">
      <dsp:nvSpPr>
        <dsp:cNvPr id="0" name=""/>
        <dsp:cNvSpPr/>
      </dsp:nvSpPr>
      <dsp:spPr>
        <a:xfrm>
          <a:off x="0" y="3285591"/>
          <a:ext cx="2578608" cy="15634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Audit </a:t>
          </a:r>
          <a:r>
            <a:rPr lang="en-US" sz="3000" kern="1200" dirty="0" err="1"/>
            <a:t>Operasional</a:t>
          </a:r>
          <a:endParaRPr lang="en-US" sz="3000" kern="1200" dirty="0"/>
        </a:p>
      </dsp:txBody>
      <dsp:txXfrm>
        <a:off x="76321" y="3361912"/>
        <a:ext cx="2425966" cy="1410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F2F9B-5DC4-4630-BD91-9395A6D9BED2}">
      <dsp:nvSpPr>
        <dsp:cNvPr id="0" name=""/>
        <dsp:cNvSpPr/>
      </dsp:nvSpPr>
      <dsp:spPr>
        <a:xfrm>
          <a:off x="767" y="614717"/>
          <a:ext cx="2993436" cy="17960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500" kern="1200" dirty="0"/>
            <a:t>STANDAR UMUM</a:t>
          </a:r>
        </a:p>
      </dsp:txBody>
      <dsp:txXfrm>
        <a:off x="767" y="614717"/>
        <a:ext cx="2993436" cy="1796061"/>
      </dsp:txXfrm>
    </dsp:sp>
    <dsp:sp modelId="{9BA28CE7-9245-4F44-BCC9-EF312E1A733D}">
      <dsp:nvSpPr>
        <dsp:cNvPr id="0" name=""/>
        <dsp:cNvSpPr/>
      </dsp:nvSpPr>
      <dsp:spPr>
        <a:xfrm>
          <a:off x="3293547" y="614717"/>
          <a:ext cx="2993436" cy="17960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500" kern="1200" dirty="0"/>
            <a:t>STANDAR PEKERJAAN LAPANGAN</a:t>
          </a:r>
        </a:p>
      </dsp:txBody>
      <dsp:txXfrm>
        <a:off x="3293547" y="614717"/>
        <a:ext cx="2993436" cy="1796061"/>
      </dsp:txXfrm>
    </dsp:sp>
    <dsp:sp modelId="{10F8F940-C36F-4912-AB12-EF41B6B04284}">
      <dsp:nvSpPr>
        <dsp:cNvPr id="0" name=""/>
        <dsp:cNvSpPr/>
      </dsp:nvSpPr>
      <dsp:spPr>
        <a:xfrm>
          <a:off x="1647157" y="2710122"/>
          <a:ext cx="2993436" cy="17960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500" kern="1200" dirty="0"/>
            <a:t>STANDAR PELAPORAN</a:t>
          </a:r>
        </a:p>
      </dsp:txBody>
      <dsp:txXfrm>
        <a:off x="1647157" y="2710122"/>
        <a:ext cx="2993436" cy="17960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71281-FEFF-4537-AAAE-74D59BC4247E}">
      <dsp:nvSpPr>
        <dsp:cNvPr id="0" name=""/>
        <dsp:cNvSpPr/>
      </dsp:nvSpPr>
      <dsp:spPr>
        <a:xfrm>
          <a:off x="0" y="211318"/>
          <a:ext cx="5928575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500" kern="1200" dirty="0"/>
            <a:t>1. </a:t>
          </a:r>
          <a:r>
            <a:rPr lang="id-ID" sz="3500" kern="1200" dirty="0"/>
            <a:t>Kompeten</a:t>
          </a:r>
        </a:p>
      </dsp:txBody>
      <dsp:txXfrm>
        <a:off x="39980" y="251298"/>
        <a:ext cx="5848615" cy="739039"/>
      </dsp:txXfrm>
    </dsp:sp>
    <dsp:sp modelId="{AEF96A76-AF2F-4636-B086-053E7F17D5E5}">
      <dsp:nvSpPr>
        <dsp:cNvPr id="0" name=""/>
        <dsp:cNvSpPr/>
      </dsp:nvSpPr>
      <dsp:spPr>
        <a:xfrm>
          <a:off x="0" y="1030318"/>
          <a:ext cx="5928575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3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2700" kern="1200" dirty="0"/>
            <a:t>Memiliki Keahlian dan pelatihan teknis yang cukup</a:t>
          </a:r>
        </a:p>
      </dsp:txBody>
      <dsp:txXfrm>
        <a:off x="0" y="1030318"/>
        <a:ext cx="5928575" cy="815062"/>
      </dsp:txXfrm>
    </dsp:sp>
    <dsp:sp modelId="{CCC1EDFB-F40C-41F4-99CE-869A555CA9BE}">
      <dsp:nvSpPr>
        <dsp:cNvPr id="0" name=""/>
        <dsp:cNvSpPr/>
      </dsp:nvSpPr>
      <dsp:spPr>
        <a:xfrm>
          <a:off x="0" y="1845381"/>
          <a:ext cx="5928575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500" kern="1200" dirty="0"/>
            <a:t>2. </a:t>
          </a:r>
          <a:r>
            <a:rPr lang="id-ID" sz="3500" kern="1200" dirty="0"/>
            <a:t>Independen</a:t>
          </a:r>
        </a:p>
      </dsp:txBody>
      <dsp:txXfrm>
        <a:off x="39980" y="1885361"/>
        <a:ext cx="5848615" cy="739039"/>
      </dsp:txXfrm>
    </dsp:sp>
    <dsp:sp modelId="{BDF23D06-3284-440E-A79F-80B695DF76A6}">
      <dsp:nvSpPr>
        <dsp:cNvPr id="0" name=""/>
        <dsp:cNvSpPr/>
      </dsp:nvSpPr>
      <dsp:spPr>
        <a:xfrm>
          <a:off x="0" y="2664381"/>
          <a:ext cx="5928575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3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2700" kern="1200" dirty="0"/>
            <a:t>Memiliki sikap mental yang harus dipertahankan (tidak berpihak)</a:t>
          </a:r>
        </a:p>
      </dsp:txBody>
      <dsp:txXfrm>
        <a:off x="0" y="2664381"/>
        <a:ext cx="5928575" cy="815062"/>
      </dsp:txXfrm>
    </dsp:sp>
    <dsp:sp modelId="{0ABB463A-AD84-4C3E-A8DC-FB2A4ECBD19A}">
      <dsp:nvSpPr>
        <dsp:cNvPr id="0" name=""/>
        <dsp:cNvSpPr/>
      </dsp:nvSpPr>
      <dsp:spPr>
        <a:xfrm>
          <a:off x="0" y="3479443"/>
          <a:ext cx="5928575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500" kern="1200" dirty="0"/>
            <a:t>3. </a:t>
          </a:r>
          <a:r>
            <a:rPr lang="id-ID" sz="3500" kern="1200" dirty="0"/>
            <a:t>Profesional</a:t>
          </a:r>
        </a:p>
      </dsp:txBody>
      <dsp:txXfrm>
        <a:off x="39980" y="3519423"/>
        <a:ext cx="5848615" cy="739039"/>
      </dsp:txXfrm>
    </dsp:sp>
    <dsp:sp modelId="{67F7A0C0-FBB4-46F5-AD07-87A0C53C0876}">
      <dsp:nvSpPr>
        <dsp:cNvPr id="0" name=""/>
        <dsp:cNvSpPr/>
      </dsp:nvSpPr>
      <dsp:spPr>
        <a:xfrm>
          <a:off x="0" y="4298443"/>
          <a:ext cx="5928575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3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2700" kern="1200" dirty="0"/>
            <a:t>Wajib menggunakan kemahiran yang dimiliki dibuktikan dengan sertifikasi</a:t>
          </a:r>
        </a:p>
      </dsp:txBody>
      <dsp:txXfrm>
        <a:off x="0" y="4298443"/>
        <a:ext cx="5928575" cy="11592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B7290-D3B2-49A4-88C5-D875C4A40B7E}">
      <dsp:nvSpPr>
        <dsp:cNvPr id="0" name=""/>
        <dsp:cNvSpPr/>
      </dsp:nvSpPr>
      <dsp:spPr>
        <a:xfrm>
          <a:off x="0" y="102419"/>
          <a:ext cx="6091708" cy="65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kern="1200" dirty="0"/>
            <a:t>4. </a:t>
          </a:r>
          <a:r>
            <a:rPr lang="id-ID" sz="2800" kern="1200" dirty="0"/>
            <a:t>Perencanaan</a:t>
          </a:r>
        </a:p>
      </dsp:txBody>
      <dsp:txXfrm>
        <a:off x="31984" y="134403"/>
        <a:ext cx="6027740" cy="591232"/>
      </dsp:txXfrm>
    </dsp:sp>
    <dsp:sp modelId="{8028FA84-390D-4F5E-B83C-1887216EC433}">
      <dsp:nvSpPr>
        <dsp:cNvPr id="0" name=""/>
        <dsp:cNvSpPr/>
      </dsp:nvSpPr>
      <dsp:spPr>
        <a:xfrm>
          <a:off x="0" y="757619"/>
          <a:ext cx="6091708" cy="6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41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2200" kern="1200" dirty="0"/>
            <a:t>Pekerjaan harus direncanakan sebaik-baiknya </a:t>
          </a:r>
        </a:p>
      </dsp:txBody>
      <dsp:txXfrm>
        <a:off x="0" y="757619"/>
        <a:ext cx="6091708" cy="652050"/>
      </dsp:txXfrm>
    </dsp:sp>
    <dsp:sp modelId="{9C453257-E1AA-4671-BEA0-48D211C37B6F}">
      <dsp:nvSpPr>
        <dsp:cNvPr id="0" name=""/>
        <dsp:cNvSpPr/>
      </dsp:nvSpPr>
      <dsp:spPr>
        <a:xfrm>
          <a:off x="0" y="1409669"/>
          <a:ext cx="6091708" cy="65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kern="1200" dirty="0"/>
            <a:t>5. </a:t>
          </a:r>
          <a:r>
            <a:rPr lang="id-ID" sz="2800" kern="1200" dirty="0"/>
            <a:t>Pengendalian Internal</a:t>
          </a:r>
        </a:p>
      </dsp:txBody>
      <dsp:txXfrm>
        <a:off x="31984" y="1441653"/>
        <a:ext cx="6027740" cy="591232"/>
      </dsp:txXfrm>
    </dsp:sp>
    <dsp:sp modelId="{AC43E6A8-3FF8-43F0-A9AB-3D9F980F8C00}">
      <dsp:nvSpPr>
        <dsp:cNvPr id="0" name=""/>
        <dsp:cNvSpPr/>
      </dsp:nvSpPr>
      <dsp:spPr>
        <a:xfrm>
          <a:off x="0" y="2064869"/>
          <a:ext cx="6091708" cy="1535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41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2200" kern="1200" dirty="0"/>
            <a:t>Pemahaman yang memadai atas pengendalian internal harus diperoleh untuk merencanakan audit dan menentukan sifat, saat, dan lingkup pengujian yang akan dilakukan</a:t>
          </a:r>
        </a:p>
      </dsp:txBody>
      <dsp:txXfrm>
        <a:off x="0" y="2064869"/>
        <a:ext cx="6091708" cy="1535940"/>
      </dsp:txXfrm>
    </dsp:sp>
    <dsp:sp modelId="{E2B72B69-5AFF-493C-989C-83E1C600291E}">
      <dsp:nvSpPr>
        <dsp:cNvPr id="0" name=""/>
        <dsp:cNvSpPr/>
      </dsp:nvSpPr>
      <dsp:spPr>
        <a:xfrm>
          <a:off x="0" y="3600809"/>
          <a:ext cx="6091708" cy="65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kern="1200" dirty="0"/>
            <a:t>6. </a:t>
          </a:r>
          <a:r>
            <a:rPr lang="id-ID" sz="2800" kern="1200" dirty="0"/>
            <a:t>Bukti Audit </a:t>
          </a:r>
        </a:p>
      </dsp:txBody>
      <dsp:txXfrm>
        <a:off x="31984" y="3632793"/>
        <a:ext cx="6027740" cy="591232"/>
      </dsp:txXfrm>
    </dsp:sp>
    <dsp:sp modelId="{6CE606B6-FA9C-4088-84C9-24E6F5896DAF}">
      <dsp:nvSpPr>
        <dsp:cNvPr id="0" name=""/>
        <dsp:cNvSpPr/>
      </dsp:nvSpPr>
      <dsp:spPr>
        <a:xfrm>
          <a:off x="0" y="4256009"/>
          <a:ext cx="6091708" cy="124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41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2200" kern="1200" dirty="0"/>
            <a:t>Bukti audit yang kompeten diperoleh melalu prosedur audit sebagai dasar memadai untuk menyatakan pendapat atas laporan keuangan </a:t>
          </a:r>
        </a:p>
      </dsp:txBody>
      <dsp:txXfrm>
        <a:off x="0" y="4256009"/>
        <a:ext cx="6091708" cy="12461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3A6A6-076D-41FD-89DA-9D032D8CEDF2}">
      <dsp:nvSpPr>
        <dsp:cNvPr id="0" name=""/>
        <dsp:cNvSpPr/>
      </dsp:nvSpPr>
      <dsp:spPr>
        <a:xfrm>
          <a:off x="1177806" y="2659"/>
          <a:ext cx="2359540" cy="1415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Wajar Tanpa Pengecualian (Unqualified Opinion)</a:t>
          </a:r>
        </a:p>
      </dsp:txBody>
      <dsp:txXfrm>
        <a:off x="1177806" y="2659"/>
        <a:ext cx="2359540" cy="1415724"/>
      </dsp:txXfrm>
    </dsp:sp>
    <dsp:sp modelId="{F8E69B59-DF1D-4F1D-B4DD-822FD6A0C8BB}">
      <dsp:nvSpPr>
        <dsp:cNvPr id="0" name=""/>
        <dsp:cNvSpPr/>
      </dsp:nvSpPr>
      <dsp:spPr>
        <a:xfrm>
          <a:off x="3773301" y="2659"/>
          <a:ext cx="2359540" cy="1415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Wajar Tanpa Pengecualian dengan Pragraf Penjelasan (Modified Unqualified)</a:t>
          </a:r>
          <a:endParaRPr lang="id-ID" sz="1800" kern="1200" dirty="0"/>
        </a:p>
      </dsp:txBody>
      <dsp:txXfrm>
        <a:off x="3773301" y="2659"/>
        <a:ext cx="2359540" cy="1415724"/>
      </dsp:txXfrm>
    </dsp:sp>
    <dsp:sp modelId="{15E8E526-22ED-4181-9F4A-5DFAE47DD8CE}">
      <dsp:nvSpPr>
        <dsp:cNvPr id="0" name=""/>
        <dsp:cNvSpPr/>
      </dsp:nvSpPr>
      <dsp:spPr>
        <a:xfrm>
          <a:off x="1177806" y="1654337"/>
          <a:ext cx="2359540" cy="1415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Wajar dengan Pengecualian (Qualified)</a:t>
          </a:r>
          <a:endParaRPr lang="id-ID" sz="1800" kern="1200" dirty="0"/>
        </a:p>
      </dsp:txBody>
      <dsp:txXfrm>
        <a:off x="1177806" y="1654337"/>
        <a:ext cx="2359540" cy="1415724"/>
      </dsp:txXfrm>
    </dsp:sp>
    <dsp:sp modelId="{41169B34-1DAE-4C95-A5CA-676DCDC75EF7}">
      <dsp:nvSpPr>
        <dsp:cNvPr id="0" name=""/>
        <dsp:cNvSpPr/>
      </dsp:nvSpPr>
      <dsp:spPr>
        <a:xfrm>
          <a:off x="3773301" y="1654337"/>
          <a:ext cx="2359540" cy="1415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Tidak Wajar (Adverse)</a:t>
          </a:r>
          <a:endParaRPr lang="id-ID" sz="1800" kern="1200" dirty="0"/>
        </a:p>
      </dsp:txBody>
      <dsp:txXfrm>
        <a:off x="3773301" y="1654337"/>
        <a:ext cx="2359540" cy="1415724"/>
      </dsp:txXfrm>
    </dsp:sp>
    <dsp:sp modelId="{C0D2D61C-1C7C-4DE7-ACD0-CF8E7A511F0F}">
      <dsp:nvSpPr>
        <dsp:cNvPr id="0" name=""/>
        <dsp:cNvSpPr/>
      </dsp:nvSpPr>
      <dsp:spPr>
        <a:xfrm>
          <a:off x="2475554" y="3306016"/>
          <a:ext cx="2359540" cy="1415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Tidak Memberikan Opini (Disclaimer)</a:t>
          </a:r>
          <a:endParaRPr lang="id-ID" sz="1800" kern="1200" dirty="0"/>
        </a:p>
      </dsp:txBody>
      <dsp:txXfrm>
        <a:off x="2475554" y="3306016"/>
        <a:ext cx="2359540" cy="1415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466A-BEE1-465C-8B45-A5956C557BA0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1E45D-C88A-4E28-88AF-6B7BE2B1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22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3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520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96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71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620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pos="25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87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115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622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05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2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line" descr="Line graphic">
            <a:extLst>
              <a:ext uri="{FF2B5EF4-FFF2-40B4-BE49-F238E27FC236}">
                <a16:creationId xmlns:a16="http://schemas.microsoft.com/office/drawing/2014/main" id="{B04521DF-5A00-48A5-BD05-737976B877C7}"/>
              </a:ext>
            </a:extLst>
          </p:cNvPr>
          <p:cNvGrpSpPr>
            <a:grpSpLocks/>
          </p:cNvGrpSpPr>
          <p:nvPr/>
        </p:nvGrpSpPr>
        <p:grpSpPr bwMode="auto">
          <a:xfrm>
            <a:off x="1521884" y="1514475"/>
            <a:ext cx="10572749" cy="63500"/>
            <a:chOff x="1522413" y="1514475"/>
            <a:chExt cx="10569575" cy="64008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F3D465B3-A9AD-4AF3-8EDF-294B808F83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2147483646 w 67"/>
                <a:gd name="T1" fmla="*/ 2147483646 h 6"/>
                <a:gd name="T2" fmla="*/ 2147483646 w 67"/>
                <a:gd name="T3" fmla="*/ 2147483646 h 6"/>
                <a:gd name="T4" fmla="*/ 2147483646 w 67"/>
                <a:gd name="T5" fmla="*/ 2147483646 h 6"/>
                <a:gd name="T6" fmla="*/ 2147483646 w 67"/>
                <a:gd name="T7" fmla="*/ 0 h 6"/>
                <a:gd name="T8" fmla="*/ 2147483646 w 67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122AAEF4-EDDB-4F39-B7E4-6468CA7006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147483646 h 2"/>
                <a:gd name="T2" fmla="*/ 0 w 20"/>
                <a:gd name="T3" fmla="*/ 2147483646 h 2"/>
                <a:gd name="T4" fmla="*/ 2147483646 w 20"/>
                <a:gd name="T5" fmla="*/ 2147483646 h 2"/>
                <a:gd name="T6" fmla="*/ 0 w 20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85EE7950-F88E-4149-BCEB-693C3765B9B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2147483646 w 41"/>
                <a:gd name="T1" fmla="*/ 0 h 6"/>
                <a:gd name="T2" fmla="*/ 2147483646 w 41"/>
                <a:gd name="T3" fmla="*/ 0 h 6"/>
                <a:gd name="T4" fmla="*/ 0 w 41"/>
                <a:gd name="T5" fmla="*/ 2147483646 h 6"/>
                <a:gd name="T6" fmla="*/ 2147483646 w 41"/>
                <a:gd name="T7" fmla="*/ 2147483646 h 6"/>
                <a:gd name="T8" fmla="*/ 2147483646 w 4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EFBE39B5-DCBC-4587-BC52-3D090077AF7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147483646 w 45"/>
                <a:gd name="T1" fmla="*/ 0 h 6"/>
                <a:gd name="T2" fmla="*/ 2147483646 w 45"/>
                <a:gd name="T3" fmla="*/ 0 h 6"/>
                <a:gd name="T4" fmla="*/ 2147483646 w 45"/>
                <a:gd name="T5" fmla="*/ 2147483646 h 6"/>
                <a:gd name="T6" fmla="*/ 2147483646 w 45"/>
                <a:gd name="T7" fmla="*/ 2147483646 h 6"/>
                <a:gd name="T8" fmla="*/ 2147483646 w 45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47DEBE9C-1B25-4516-BAED-FED7E193AD8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2147483646 w 44"/>
                <a:gd name="T1" fmla="*/ 0 h 3"/>
                <a:gd name="T2" fmla="*/ 2147483646 w 44"/>
                <a:gd name="T3" fmla="*/ 0 h 3"/>
                <a:gd name="T4" fmla="*/ 0 w 44"/>
                <a:gd name="T5" fmla="*/ 2147483646 h 3"/>
                <a:gd name="T6" fmla="*/ 2147483646 w 44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5A51C7D5-6574-4624-AA92-CB1CE20BBE2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2147483646 w 82"/>
                <a:gd name="T1" fmla="*/ 2147483646 h 5"/>
                <a:gd name="T2" fmla="*/ 2147483646 w 82"/>
                <a:gd name="T3" fmla="*/ 2147483646 h 5"/>
                <a:gd name="T4" fmla="*/ 2147483646 w 82"/>
                <a:gd name="T5" fmla="*/ 0 h 5"/>
                <a:gd name="T6" fmla="*/ 0 w 82"/>
                <a:gd name="T7" fmla="*/ 2147483646 h 5"/>
                <a:gd name="T8" fmla="*/ 2147483646 w 82"/>
                <a:gd name="T9" fmla="*/ 2147483646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AB38365C-91B8-4595-9E63-1A104545CD3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2147483646 w 42"/>
                <a:gd name="T1" fmla="*/ 2147483646 h 5"/>
                <a:gd name="T2" fmla="*/ 2147483646 w 42"/>
                <a:gd name="T3" fmla="*/ 2147483646 h 5"/>
                <a:gd name="T4" fmla="*/ 2147483646 w 42"/>
                <a:gd name="T5" fmla="*/ 0 h 5"/>
                <a:gd name="T6" fmla="*/ 0 w 42"/>
                <a:gd name="T7" fmla="*/ 2147483646 h 5"/>
                <a:gd name="T8" fmla="*/ 2147483646 w 42"/>
                <a:gd name="T9" fmla="*/ 2147483646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2E58D40B-1ED2-4A4C-A3CB-43D53165554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2147483646 w 98"/>
                <a:gd name="T1" fmla="*/ 2147483646 h 6"/>
                <a:gd name="T2" fmla="*/ 2147483646 w 98"/>
                <a:gd name="T3" fmla="*/ 2147483646 h 6"/>
                <a:gd name="T4" fmla="*/ 2147483646 w 98"/>
                <a:gd name="T5" fmla="*/ 0 h 6"/>
                <a:gd name="T6" fmla="*/ 0 w 98"/>
                <a:gd name="T7" fmla="*/ 2147483646 h 6"/>
                <a:gd name="T8" fmla="*/ 2147483646 w 98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40B9C986-E7A2-49F1-B163-7C7E6F4CF0C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2147483646 h 3"/>
                <a:gd name="T2" fmla="*/ 0 w 36"/>
                <a:gd name="T3" fmla="*/ 2147483646 h 3"/>
                <a:gd name="T4" fmla="*/ 2147483646 w 36"/>
                <a:gd name="T5" fmla="*/ 0 h 3"/>
                <a:gd name="T6" fmla="*/ 0 w 36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BD754C7D-61C1-42EB-B2C2-1616D3053E5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2147483646 w 32"/>
                <a:gd name="T1" fmla="*/ 2147483646 h 5"/>
                <a:gd name="T2" fmla="*/ 2147483646 w 32"/>
                <a:gd name="T3" fmla="*/ 2147483646 h 5"/>
                <a:gd name="T4" fmla="*/ 0 w 32"/>
                <a:gd name="T5" fmla="*/ 0 h 5"/>
                <a:gd name="T6" fmla="*/ 2147483646 w 32"/>
                <a:gd name="T7" fmla="*/ 2147483646 h 5"/>
                <a:gd name="T8" fmla="*/ 2147483646 w 32"/>
                <a:gd name="T9" fmla="*/ 2147483646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9C65A9B6-9162-4A1B-8BAA-1B87F36D1E3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2147483646 w 36"/>
                <a:gd name="T1" fmla="*/ 2147483646 h 1"/>
                <a:gd name="T2" fmla="*/ 2147483646 w 36"/>
                <a:gd name="T3" fmla="*/ 2147483646 h 1"/>
                <a:gd name="T4" fmla="*/ 2147483646 w 36"/>
                <a:gd name="T5" fmla="*/ 2147483646 h 1"/>
                <a:gd name="T6" fmla="*/ 0 w 36"/>
                <a:gd name="T7" fmla="*/ 0 h 1"/>
                <a:gd name="T8" fmla="*/ 2147483646 w 36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0B408E1D-808B-4190-A117-63E9AC6B0AB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2147483646 w 5"/>
                <a:gd name="T1" fmla="*/ 2147483646 w 5"/>
                <a:gd name="T2" fmla="*/ 0 w 5"/>
                <a:gd name="T3" fmla="*/ 2147483646 w 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81E4E165-D52F-4642-A51E-643F81E0996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2147483646 w 75"/>
                <a:gd name="T1" fmla="*/ 0 h 9"/>
                <a:gd name="T2" fmla="*/ 2147483646 w 75"/>
                <a:gd name="T3" fmla="*/ 0 h 9"/>
                <a:gd name="T4" fmla="*/ 2147483646 w 75"/>
                <a:gd name="T5" fmla="*/ 2147483646 h 9"/>
                <a:gd name="T6" fmla="*/ 2147483646 w 75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1A0D1686-DAFF-4D43-8802-E4DDC213899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2147483646 h 4"/>
                <a:gd name="T2" fmla="*/ 0 w 47"/>
                <a:gd name="T3" fmla="*/ 2147483646 h 4"/>
                <a:gd name="T4" fmla="*/ 2147483646 w 47"/>
                <a:gd name="T5" fmla="*/ 2147483646 h 4"/>
                <a:gd name="T6" fmla="*/ 2147483646 w 47"/>
                <a:gd name="T7" fmla="*/ 0 h 4"/>
                <a:gd name="T8" fmla="*/ 0 w 47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27AF9376-460B-48EB-ABCB-28ECC2EC4FA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147483646 h 2"/>
                <a:gd name="T2" fmla="*/ 0 w 22"/>
                <a:gd name="T3" fmla="*/ 2147483646 h 2"/>
                <a:gd name="T4" fmla="*/ 2147483646 w 22"/>
                <a:gd name="T5" fmla="*/ 0 h 2"/>
                <a:gd name="T6" fmla="*/ 2147483646 w 22"/>
                <a:gd name="T7" fmla="*/ 0 h 2"/>
                <a:gd name="T8" fmla="*/ 0 w 2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5C0048D9-056B-43A7-8549-8D08F70993F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2147483646 w 90"/>
                <a:gd name="T1" fmla="*/ 0 h 4"/>
                <a:gd name="T2" fmla="*/ 2147483646 w 90"/>
                <a:gd name="T3" fmla="*/ 0 h 4"/>
                <a:gd name="T4" fmla="*/ 0 w 90"/>
                <a:gd name="T5" fmla="*/ 2147483646 h 4"/>
                <a:gd name="T6" fmla="*/ 2147483646 w 90"/>
                <a:gd name="T7" fmla="*/ 2147483646 h 4"/>
                <a:gd name="T8" fmla="*/ 2147483646 w 90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4EA7065A-AFE5-44B3-91B7-493B7D288C4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2147483646 w 5"/>
                <a:gd name="T1" fmla="*/ 0 h 1"/>
                <a:gd name="T2" fmla="*/ 2147483646 w 5"/>
                <a:gd name="T3" fmla="*/ 0 h 1"/>
                <a:gd name="T4" fmla="*/ 0 w 5"/>
                <a:gd name="T5" fmla="*/ 2147483646 h 1"/>
                <a:gd name="T6" fmla="*/ 2147483646 w 5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85E6A2D5-C09C-43A5-AC03-99B36B2B79C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2147483646 w 5"/>
                <a:gd name="T5" fmla="*/ 1 h 1"/>
                <a:gd name="T6" fmla="*/ 2147483646 w 5"/>
                <a:gd name="T7" fmla="*/ 0 h 1"/>
                <a:gd name="T8" fmla="*/ 0 w 5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B7585A39-3245-4532-9A19-AE85DA761EB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2147483646 w 47"/>
                <a:gd name="T1" fmla="*/ 2147483646 h 2"/>
                <a:gd name="T2" fmla="*/ 2147483646 w 47"/>
                <a:gd name="T3" fmla="*/ 2147483646 h 2"/>
                <a:gd name="T4" fmla="*/ 2147483646 w 47"/>
                <a:gd name="T5" fmla="*/ 0 h 2"/>
                <a:gd name="T6" fmla="*/ 2147483646 w 47"/>
                <a:gd name="T7" fmla="*/ 2147483646 h 2"/>
                <a:gd name="T8" fmla="*/ 2147483646 w 47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4BB4E386-2A53-4B29-A9D1-67CC1C44ABC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2147483646 h 3"/>
                <a:gd name="T2" fmla="*/ 0 w 33"/>
                <a:gd name="T3" fmla="*/ 2147483646 h 3"/>
                <a:gd name="T4" fmla="*/ 2147483646 w 33"/>
                <a:gd name="T5" fmla="*/ 2147483646 h 3"/>
                <a:gd name="T6" fmla="*/ 0 w 33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FA4841B1-A3C0-4432-AE3F-577EC6C6633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2147483646 w 6"/>
                <a:gd name="T1" fmla="*/ 1 h 1"/>
                <a:gd name="T2" fmla="*/ 2147483646 w 6"/>
                <a:gd name="T3" fmla="*/ 1 h 1"/>
                <a:gd name="T4" fmla="*/ 2147483646 w 6"/>
                <a:gd name="T5" fmla="*/ 1 h 1"/>
                <a:gd name="T6" fmla="*/ 2147483646 w 6"/>
                <a:gd name="T7" fmla="*/ 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C4D6666-B9E2-4901-84E3-DB067D877AA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147483646 w 31"/>
                <a:gd name="T1" fmla="*/ 0 h 3"/>
                <a:gd name="T2" fmla="*/ 2147483646 w 31"/>
                <a:gd name="T3" fmla="*/ 0 h 3"/>
                <a:gd name="T4" fmla="*/ 0 w 31"/>
                <a:gd name="T5" fmla="*/ 2147483646 h 3"/>
                <a:gd name="T6" fmla="*/ 2147483646 w 31"/>
                <a:gd name="T7" fmla="*/ 2147483646 h 3"/>
                <a:gd name="T8" fmla="*/ 2147483646 w 31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5A7DCC21-F66C-43E8-A8A0-68BC43AE89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2147483646 w 198"/>
                <a:gd name="T1" fmla="*/ 2147483646 h 27"/>
                <a:gd name="T2" fmla="*/ 2147483646 w 198"/>
                <a:gd name="T3" fmla="*/ 2147483646 h 27"/>
                <a:gd name="T4" fmla="*/ 2147483646 w 198"/>
                <a:gd name="T5" fmla="*/ 2147483646 h 27"/>
                <a:gd name="T6" fmla="*/ 2147483646 w 198"/>
                <a:gd name="T7" fmla="*/ 0 h 27"/>
                <a:gd name="T8" fmla="*/ 2147483646 w 198"/>
                <a:gd name="T9" fmla="*/ 2147483646 h 27"/>
                <a:gd name="T10" fmla="*/ 2147483646 w 198"/>
                <a:gd name="T11" fmla="*/ 2147483646 h 27"/>
                <a:gd name="T12" fmla="*/ 2147483646 w 198"/>
                <a:gd name="T13" fmla="*/ 2147483646 h 27"/>
                <a:gd name="T14" fmla="*/ 2147483646 w 198"/>
                <a:gd name="T15" fmla="*/ 2147483646 h 27"/>
                <a:gd name="T16" fmla="*/ 2147483646 w 198"/>
                <a:gd name="T17" fmla="*/ 2147483646 h 27"/>
                <a:gd name="T18" fmla="*/ 2147483646 w 198"/>
                <a:gd name="T19" fmla="*/ 2147483646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25D6D397-B897-44AD-96A1-6BCBC5B8685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2147483646 w 100"/>
                <a:gd name="T1" fmla="*/ 2147483646 h 6"/>
                <a:gd name="T2" fmla="*/ 2147483646 w 100"/>
                <a:gd name="T3" fmla="*/ 2147483646 h 6"/>
                <a:gd name="T4" fmla="*/ 2147483646 w 100"/>
                <a:gd name="T5" fmla="*/ 2147483646 h 6"/>
                <a:gd name="T6" fmla="*/ 2147483646 w 100"/>
                <a:gd name="T7" fmla="*/ 0 h 6"/>
                <a:gd name="T8" fmla="*/ 0 w 100"/>
                <a:gd name="T9" fmla="*/ 2147483646 h 6"/>
                <a:gd name="T10" fmla="*/ 2147483646 w 100"/>
                <a:gd name="T11" fmla="*/ 2147483646 h 6"/>
                <a:gd name="T12" fmla="*/ 2147483646 w 100"/>
                <a:gd name="T13" fmla="*/ 2147483646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C0C11BB0-5641-4E90-BB93-E07FB9B6C84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2147483646 w 142"/>
                <a:gd name="T1" fmla="*/ 2147483646 h 14"/>
                <a:gd name="T2" fmla="*/ 2147483646 w 142"/>
                <a:gd name="T3" fmla="*/ 2147483646 h 14"/>
                <a:gd name="T4" fmla="*/ 2147483646 w 142"/>
                <a:gd name="T5" fmla="*/ 2147483646 h 14"/>
                <a:gd name="T6" fmla="*/ 2147483646 w 142"/>
                <a:gd name="T7" fmla="*/ 2147483646 h 14"/>
                <a:gd name="T8" fmla="*/ 2147483646 w 142"/>
                <a:gd name="T9" fmla="*/ 2147483646 h 14"/>
                <a:gd name="T10" fmla="*/ 2147483646 w 142"/>
                <a:gd name="T11" fmla="*/ 2147483646 h 14"/>
                <a:gd name="T12" fmla="*/ 2147483646 w 142"/>
                <a:gd name="T13" fmla="*/ 0 h 14"/>
                <a:gd name="T14" fmla="*/ 2147483646 w 142"/>
                <a:gd name="T15" fmla="*/ 2147483646 h 14"/>
                <a:gd name="T16" fmla="*/ 2147483646 w 142"/>
                <a:gd name="T17" fmla="*/ 2147483646 h 14"/>
                <a:gd name="T18" fmla="*/ 2147483646 w 142"/>
                <a:gd name="T19" fmla="*/ 2147483646 h 14"/>
                <a:gd name="T20" fmla="*/ 2147483646 w 142"/>
                <a:gd name="T21" fmla="*/ 2147483646 h 14"/>
                <a:gd name="T22" fmla="*/ 2147483646 w 142"/>
                <a:gd name="T23" fmla="*/ 2147483646 h 14"/>
                <a:gd name="T24" fmla="*/ 2147483646 w 142"/>
                <a:gd name="T25" fmla="*/ 2147483646 h 14"/>
                <a:gd name="T26" fmla="*/ 2147483646 w 142"/>
                <a:gd name="T27" fmla="*/ 2147483646 h 14"/>
                <a:gd name="T28" fmla="*/ 2147483646 w 142"/>
                <a:gd name="T29" fmla="*/ 2147483646 h 14"/>
                <a:gd name="T30" fmla="*/ 2147483646 w 142"/>
                <a:gd name="T31" fmla="*/ 2147483646 h 14"/>
                <a:gd name="T32" fmla="*/ 0 w 142"/>
                <a:gd name="T33" fmla="*/ 2147483646 h 14"/>
                <a:gd name="T34" fmla="*/ 2147483646 w 142"/>
                <a:gd name="T35" fmla="*/ 2147483646 h 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CE59411D-EF5C-41AB-BE6D-48C937A5DF4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2147483646 w 11"/>
                <a:gd name="T1" fmla="*/ 2147483646 h 1"/>
                <a:gd name="T2" fmla="*/ 2147483646 w 11"/>
                <a:gd name="T3" fmla="*/ 2147483646 h 1"/>
                <a:gd name="T4" fmla="*/ 2147483646 w 11"/>
                <a:gd name="T5" fmla="*/ 0 h 1"/>
                <a:gd name="T6" fmla="*/ 2147483646 w 1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78A5E28-B8E2-4F65-BD21-B06EB72F7D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2147483646 w 122"/>
                <a:gd name="T1" fmla="*/ 2147483646 h 12"/>
                <a:gd name="T2" fmla="*/ 2147483646 w 122"/>
                <a:gd name="T3" fmla="*/ 2147483646 h 12"/>
                <a:gd name="T4" fmla="*/ 2147483646 w 122"/>
                <a:gd name="T5" fmla="*/ 2147483646 h 12"/>
                <a:gd name="T6" fmla="*/ 2147483646 w 122"/>
                <a:gd name="T7" fmla="*/ 2147483646 h 12"/>
                <a:gd name="T8" fmla="*/ 2147483646 w 122"/>
                <a:gd name="T9" fmla="*/ 2147483646 h 12"/>
                <a:gd name="T10" fmla="*/ 2147483646 w 122"/>
                <a:gd name="T11" fmla="*/ 2147483646 h 12"/>
                <a:gd name="T12" fmla="*/ 2147483646 w 122"/>
                <a:gd name="T13" fmla="*/ 0 h 12"/>
                <a:gd name="T14" fmla="*/ 2147483646 w 122"/>
                <a:gd name="T15" fmla="*/ 2147483646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6B2BA5F2-A1D1-42F3-B8B5-2F61E31EA3C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2147483646 w 74"/>
                <a:gd name="T1" fmla="*/ 0 h 6"/>
                <a:gd name="T2" fmla="*/ 2147483646 w 74"/>
                <a:gd name="T3" fmla="*/ 0 h 6"/>
                <a:gd name="T4" fmla="*/ 0 w 74"/>
                <a:gd name="T5" fmla="*/ 2147483646 h 6"/>
                <a:gd name="T6" fmla="*/ 2147483646 w 74"/>
                <a:gd name="T7" fmla="*/ 2147483646 h 6"/>
                <a:gd name="T8" fmla="*/ 2147483646 w 74"/>
                <a:gd name="T9" fmla="*/ 2147483646 h 6"/>
                <a:gd name="T10" fmla="*/ 2147483646 w 7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C864FE97-2842-4316-A7D5-FDB48D5091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2147483646 w 40"/>
                <a:gd name="T1" fmla="*/ 2147483646 h 7"/>
                <a:gd name="T2" fmla="*/ 2147483646 w 40"/>
                <a:gd name="T3" fmla="*/ 2147483646 h 7"/>
                <a:gd name="T4" fmla="*/ 2147483646 w 40"/>
                <a:gd name="T5" fmla="*/ 0 h 7"/>
                <a:gd name="T6" fmla="*/ 0 w 40"/>
                <a:gd name="T7" fmla="*/ 2147483646 h 7"/>
                <a:gd name="T8" fmla="*/ 2147483646 w 40"/>
                <a:gd name="T9" fmla="*/ 2147483646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BD92EA34-58DF-4269-8CAF-0F6BEF0B8FB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47483646 w 24"/>
                <a:gd name="T1" fmla="*/ 2147483646 h 4"/>
                <a:gd name="T2" fmla="*/ 2147483646 w 24"/>
                <a:gd name="T3" fmla="*/ 2147483646 h 4"/>
                <a:gd name="T4" fmla="*/ 2147483646 w 24"/>
                <a:gd name="T5" fmla="*/ 0 h 4"/>
                <a:gd name="T6" fmla="*/ 0 w 24"/>
                <a:gd name="T7" fmla="*/ 2147483646 h 4"/>
                <a:gd name="T8" fmla="*/ 2147483646 w 24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F0F5D825-D2F8-4F5A-8A2D-9B54BB5025F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47483646 w 21"/>
                <a:gd name="T1" fmla="*/ 0 h 1"/>
                <a:gd name="T2" fmla="*/ 2147483646 w 21"/>
                <a:gd name="T3" fmla="*/ 0 h 1"/>
                <a:gd name="T4" fmla="*/ 0 w 21"/>
                <a:gd name="T5" fmla="*/ 2147483646 h 1"/>
                <a:gd name="T6" fmla="*/ 2147483646 w 2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5F172BEF-7FEE-4709-B224-8333109467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2147483646 w 10"/>
                <a:gd name="T1" fmla="*/ 2147483646 h 2"/>
                <a:gd name="T2" fmla="*/ 2147483646 w 10"/>
                <a:gd name="T3" fmla="*/ 2147483646 h 2"/>
                <a:gd name="T4" fmla="*/ 2147483646 w 10"/>
                <a:gd name="T5" fmla="*/ 0 h 2"/>
                <a:gd name="T6" fmla="*/ 2147483646 w 10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9F5A8023-67B4-479F-A455-19FB1E93C2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2147483646 w 65"/>
                <a:gd name="T1" fmla="*/ 2147483646 h 9"/>
                <a:gd name="T2" fmla="*/ 2147483646 w 65"/>
                <a:gd name="T3" fmla="*/ 2147483646 h 9"/>
                <a:gd name="T4" fmla="*/ 2147483646 w 65"/>
                <a:gd name="T5" fmla="*/ 2147483646 h 9"/>
                <a:gd name="T6" fmla="*/ 2147483646 w 65"/>
                <a:gd name="T7" fmla="*/ 2147483646 h 9"/>
                <a:gd name="T8" fmla="*/ 2147483646 w 65"/>
                <a:gd name="T9" fmla="*/ 214748364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4AF7EB50-C467-4C8B-B792-6BE7C692DCB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2147483646 h 4"/>
                <a:gd name="T2" fmla="*/ 0 w 29"/>
                <a:gd name="T3" fmla="*/ 2147483646 h 4"/>
                <a:gd name="T4" fmla="*/ 2147483646 w 29"/>
                <a:gd name="T5" fmla="*/ 2147483646 h 4"/>
                <a:gd name="T6" fmla="*/ 2147483646 w 29"/>
                <a:gd name="T7" fmla="*/ 0 h 4"/>
                <a:gd name="T8" fmla="*/ 0 w 29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AFB05662-DE11-45F4-A79E-5DC90A9E03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2147483646 w 40"/>
                <a:gd name="T1" fmla="*/ 2147483646 h 3"/>
                <a:gd name="T2" fmla="*/ 2147483646 w 40"/>
                <a:gd name="T3" fmla="*/ 2147483646 h 3"/>
                <a:gd name="T4" fmla="*/ 0 w 40"/>
                <a:gd name="T5" fmla="*/ 0 h 3"/>
                <a:gd name="T6" fmla="*/ 2147483646 w 40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9D2141DA-818D-4BB6-9D0A-ED693A71C53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147483646 w 38"/>
                <a:gd name="T1" fmla="*/ 0 h 5"/>
                <a:gd name="T2" fmla="*/ 2147483646 w 38"/>
                <a:gd name="T3" fmla="*/ 0 h 5"/>
                <a:gd name="T4" fmla="*/ 0 w 38"/>
                <a:gd name="T5" fmla="*/ 2147483646 h 5"/>
                <a:gd name="T6" fmla="*/ 2147483646 w 38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743FBBC4-462A-4599-A807-35E4B8085A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2147483646 w 65"/>
                <a:gd name="T1" fmla="*/ 2147483646 h 6"/>
                <a:gd name="T2" fmla="*/ 2147483646 w 65"/>
                <a:gd name="T3" fmla="*/ 2147483646 h 6"/>
                <a:gd name="T4" fmla="*/ 0 w 65"/>
                <a:gd name="T5" fmla="*/ 0 h 6"/>
                <a:gd name="T6" fmla="*/ 2147483646 w 65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649EABF3-5028-48B6-8997-70F1079E084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2147483646 w 21"/>
                <a:gd name="T1" fmla="*/ 0 h 2"/>
                <a:gd name="T2" fmla="*/ 2147483646 w 21"/>
                <a:gd name="T3" fmla="*/ 0 h 2"/>
                <a:gd name="T4" fmla="*/ 0 w 21"/>
                <a:gd name="T5" fmla="*/ 2147483646 h 2"/>
                <a:gd name="T6" fmla="*/ 2147483646 w 21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43" name="Freeform 50">
              <a:extLst>
                <a:ext uri="{FF2B5EF4-FFF2-40B4-BE49-F238E27FC236}">
                  <a16:creationId xmlns:a16="http://schemas.microsoft.com/office/drawing/2014/main" id="{4CB9DE0C-F9C8-454F-BC03-3454C22A174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2147483646 h 4"/>
                <a:gd name="T2" fmla="*/ 0 w 75"/>
                <a:gd name="T3" fmla="*/ 2147483646 h 4"/>
                <a:gd name="T4" fmla="*/ 2147483646 w 75"/>
                <a:gd name="T5" fmla="*/ 2147483646 h 4"/>
                <a:gd name="T6" fmla="*/ 2147483646 w 75"/>
                <a:gd name="T7" fmla="*/ 2147483646 h 4"/>
                <a:gd name="T8" fmla="*/ 0 w 75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44" name="Freeform 51">
              <a:extLst>
                <a:ext uri="{FF2B5EF4-FFF2-40B4-BE49-F238E27FC236}">
                  <a16:creationId xmlns:a16="http://schemas.microsoft.com/office/drawing/2014/main" id="{0152B02B-21B3-415D-84A9-A9E34D10C93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2147483646 w 8"/>
                <a:gd name="T1" fmla="*/ 2147483646 h 1"/>
                <a:gd name="T2" fmla="*/ 2147483646 w 8"/>
                <a:gd name="T3" fmla="*/ 2147483646 h 1"/>
                <a:gd name="T4" fmla="*/ 2147483646 w 8"/>
                <a:gd name="T5" fmla="*/ 0 h 1"/>
                <a:gd name="T6" fmla="*/ 2147483646 w 8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45" name="Freeform 52">
              <a:extLst>
                <a:ext uri="{FF2B5EF4-FFF2-40B4-BE49-F238E27FC236}">
                  <a16:creationId xmlns:a16="http://schemas.microsoft.com/office/drawing/2014/main" id="{A7693E1C-81AF-4BAB-8439-A6B1802FB4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2147483646 h 1"/>
                <a:gd name="T2" fmla="*/ 0 w 36"/>
                <a:gd name="T3" fmla="*/ 2147483646 h 1"/>
                <a:gd name="T4" fmla="*/ 2147483646 w 36"/>
                <a:gd name="T5" fmla="*/ 2147483646 h 1"/>
                <a:gd name="T6" fmla="*/ 0 w 36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46" name="Freeform 53">
              <a:extLst>
                <a:ext uri="{FF2B5EF4-FFF2-40B4-BE49-F238E27FC236}">
                  <a16:creationId xmlns:a16="http://schemas.microsoft.com/office/drawing/2014/main" id="{96A59E58-7E78-4FAD-9495-1EEED067F5E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2147483646 h 1"/>
                <a:gd name="T2" fmla="*/ 0 w 20"/>
                <a:gd name="T3" fmla="*/ 2147483646 h 1"/>
                <a:gd name="T4" fmla="*/ 0 w 20"/>
                <a:gd name="T5" fmla="*/ 214748364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47" name="Freeform 54">
              <a:extLst>
                <a:ext uri="{FF2B5EF4-FFF2-40B4-BE49-F238E27FC236}">
                  <a16:creationId xmlns:a16="http://schemas.microsoft.com/office/drawing/2014/main" id="{093A3643-1700-4205-B7B5-2A7E511292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2147483646 w 8"/>
                <a:gd name="T1" fmla="*/ 0 h 3"/>
                <a:gd name="T2" fmla="*/ 2147483646 w 8"/>
                <a:gd name="T3" fmla="*/ 0 h 3"/>
                <a:gd name="T4" fmla="*/ 0 w 8"/>
                <a:gd name="T5" fmla="*/ 2147483646 h 3"/>
                <a:gd name="T6" fmla="*/ 2147483646 w 8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48" name="Freeform 55">
              <a:extLst>
                <a:ext uri="{FF2B5EF4-FFF2-40B4-BE49-F238E27FC236}">
                  <a16:creationId xmlns:a16="http://schemas.microsoft.com/office/drawing/2014/main" id="{D1A38B30-F7EE-4E15-852F-8BFEDD54A86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2147483646 w 5"/>
                <a:gd name="T1" fmla="*/ 0 h 1"/>
                <a:gd name="T2" fmla="*/ 2147483646 w 5"/>
                <a:gd name="T3" fmla="*/ 0 h 1"/>
                <a:gd name="T4" fmla="*/ 0 w 5"/>
                <a:gd name="T5" fmla="*/ 0 h 1"/>
                <a:gd name="T6" fmla="*/ 2147483646 w 5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49" name="Freeform 56">
              <a:extLst>
                <a:ext uri="{FF2B5EF4-FFF2-40B4-BE49-F238E27FC236}">
                  <a16:creationId xmlns:a16="http://schemas.microsoft.com/office/drawing/2014/main" id="{4EB123B8-9CA3-4CF3-B461-77BFD095C63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147483646 w 25"/>
                <a:gd name="T1" fmla="*/ 1 h 1"/>
                <a:gd name="T2" fmla="*/ 2147483646 w 25"/>
                <a:gd name="T3" fmla="*/ 1 h 1"/>
                <a:gd name="T4" fmla="*/ 0 w 25"/>
                <a:gd name="T5" fmla="*/ 0 h 1"/>
                <a:gd name="T6" fmla="*/ 2147483646 w 25"/>
                <a:gd name="T7" fmla="*/ 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50" name="Freeform 57">
              <a:extLst>
                <a:ext uri="{FF2B5EF4-FFF2-40B4-BE49-F238E27FC236}">
                  <a16:creationId xmlns:a16="http://schemas.microsoft.com/office/drawing/2014/main" id="{D93699D6-F505-40F0-BCA7-532C6E504C6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2147483646 h 1"/>
                <a:gd name="T2" fmla="*/ 0 w 20"/>
                <a:gd name="T3" fmla="*/ 2147483646 h 1"/>
                <a:gd name="T4" fmla="*/ 2147483646 w 20"/>
                <a:gd name="T5" fmla="*/ 2147483646 h 1"/>
                <a:gd name="T6" fmla="*/ 0 w 20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51" name="Freeform 58">
              <a:extLst>
                <a:ext uri="{FF2B5EF4-FFF2-40B4-BE49-F238E27FC236}">
                  <a16:creationId xmlns:a16="http://schemas.microsoft.com/office/drawing/2014/main" id="{7AB038AB-AD47-4EA0-9834-B5494CF7410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2147483646 w 31"/>
                <a:gd name="T5" fmla="*/ 2147483646 h 1"/>
                <a:gd name="T6" fmla="*/ 2147483646 w 31"/>
                <a:gd name="T7" fmla="*/ 0 h 1"/>
                <a:gd name="T8" fmla="*/ 0 w 3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A21BF076-1B6F-4B9B-BCFD-236BCB88707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147483646 w 23"/>
                <a:gd name="T1" fmla="*/ 0 h 2"/>
                <a:gd name="T2" fmla="*/ 2147483646 w 23"/>
                <a:gd name="T3" fmla="*/ 0 h 2"/>
                <a:gd name="T4" fmla="*/ 2147483646 w 23"/>
                <a:gd name="T5" fmla="*/ 0 h 2"/>
                <a:gd name="T6" fmla="*/ 2147483646 w 2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B840422E-E301-478B-B119-3FC3AD7ECEB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2147483646 w 3"/>
                <a:gd name="T1" fmla="*/ 2147483646 h 1"/>
                <a:gd name="T2" fmla="*/ 2147483646 w 3"/>
                <a:gd name="T3" fmla="*/ 2147483646 h 1"/>
                <a:gd name="T4" fmla="*/ 2147483646 w 3"/>
                <a:gd name="T5" fmla="*/ 0 h 1"/>
                <a:gd name="T6" fmla="*/ 0 w 3"/>
                <a:gd name="T7" fmla="*/ 0 h 1"/>
                <a:gd name="T8" fmla="*/ 2147483646 w 3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54" name="Freeform 61">
              <a:extLst>
                <a:ext uri="{FF2B5EF4-FFF2-40B4-BE49-F238E27FC236}">
                  <a16:creationId xmlns:a16="http://schemas.microsoft.com/office/drawing/2014/main" id="{DC234C3D-DC79-471C-A3ED-F1319345BA8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2147483646 h 17"/>
                <a:gd name="T2" fmla="*/ 0 w 69"/>
                <a:gd name="T3" fmla="*/ 2147483646 h 17"/>
                <a:gd name="T4" fmla="*/ 2147483646 w 69"/>
                <a:gd name="T5" fmla="*/ 2147483646 h 17"/>
                <a:gd name="T6" fmla="*/ 2147483646 w 69"/>
                <a:gd name="T7" fmla="*/ 0 h 17"/>
                <a:gd name="T8" fmla="*/ 0 w 69"/>
                <a:gd name="T9" fmla="*/ 214748364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55" name="Freeform 62">
              <a:extLst>
                <a:ext uri="{FF2B5EF4-FFF2-40B4-BE49-F238E27FC236}">
                  <a16:creationId xmlns:a16="http://schemas.microsoft.com/office/drawing/2014/main" id="{C3542EE4-8885-4004-B46E-DCBCDC176147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2147483646 w 10030"/>
                <a:gd name="T1" fmla="*/ 2147483646 h 75"/>
                <a:gd name="T2" fmla="*/ 2147483646 w 10030"/>
                <a:gd name="T3" fmla="*/ 2147483646 h 75"/>
                <a:gd name="T4" fmla="*/ 2147483646 w 10030"/>
                <a:gd name="T5" fmla="*/ 2147483646 h 75"/>
                <a:gd name="T6" fmla="*/ 2147483646 w 10030"/>
                <a:gd name="T7" fmla="*/ 2147483646 h 75"/>
                <a:gd name="T8" fmla="*/ 2147483646 w 10030"/>
                <a:gd name="T9" fmla="*/ 2147483646 h 75"/>
                <a:gd name="T10" fmla="*/ 2147483646 w 10030"/>
                <a:gd name="T11" fmla="*/ 2147483646 h 75"/>
                <a:gd name="T12" fmla="*/ 2147483646 w 10030"/>
                <a:gd name="T13" fmla="*/ 2147483646 h 75"/>
                <a:gd name="T14" fmla="*/ 2147483646 w 10030"/>
                <a:gd name="T15" fmla="*/ 2147483646 h 75"/>
                <a:gd name="T16" fmla="*/ 2147483646 w 10030"/>
                <a:gd name="T17" fmla="*/ 2147483646 h 75"/>
                <a:gd name="T18" fmla="*/ 2147483646 w 10030"/>
                <a:gd name="T19" fmla="*/ 2147483646 h 75"/>
                <a:gd name="T20" fmla="*/ 2147483646 w 10030"/>
                <a:gd name="T21" fmla="*/ 2147483646 h 75"/>
                <a:gd name="T22" fmla="*/ 2147483646 w 10030"/>
                <a:gd name="T23" fmla="*/ 2147483646 h 75"/>
                <a:gd name="T24" fmla="*/ 2147483646 w 10030"/>
                <a:gd name="T25" fmla="*/ 2147483646 h 75"/>
                <a:gd name="T26" fmla="*/ 2147483646 w 10030"/>
                <a:gd name="T27" fmla="*/ 2147483646 h 75"/>
                <a:gd name="T28" fmla="*/ 2147483646 w 10030"/>
                <a:gd name="T29" fmla="*/ 2147483646 h 75"/>
                <a:gd name="T30" fmla="*/ 2147483646 w 10030"/>
                <a:gd name="T31" fmla="*/ 2147483646 h 75"/>
                <a:gd name="T32" fmla="*/ 2147483646 w 10030"/>
                <a:gd name="T33" fmla="*/ 2147483646 h 75"/>
                <a:gd name="T34" fmla="*/ 2147483646 w 10030"/>
                <a:gd name="T35" fmla="*/ 2147483646 h 75"/>
                <a:gd name="T36" fmla="*/ 2147483646 w 10030"/>
                <a:gd name="T37" fmla="*/ 2147483646 h 75"/>
                <a:gd name="T38" fmla="*/ 2147483646 w 10030"/>
                <a:gd name="T39" fmla="*/ 2147483646 h 75"/>
                <a:gd name="T40" fmla="*/ 2147483646 w 10030"/>
                <a:gd name="T41" fmla="*/ 2147483646 h 75"/>
                <a:gd name="T42" fmla="*/ 2147483646 w 10030"/>
                <a:gd name="T43" fmla="*/ 2147483646 h 75"/>
                <a:gd name="T44" fmla="*/ 2147483646 w 10030"/>
                <a:gd name="T45" fmla="*/ 2147483646 h 75"/>
                <a:gd name="T46" fmla="*/ 2147483646 w 10030"/>
                <a:gd name="T47" fmla="*/ 2147483646 h 75"/>
                <a:gd name="T48" fmla="*/ 2147483646 w 10030"/>
                <a:gd name="T49" fmla="*/ 2147483646 h 75"/>
                <a:gd name="T50" fmla="*/ 2147483646 w 10030"/>
                <a:gd name="T51" fmla="*/ 2147483646 h 75"/>
                <a:gd name="T52" fmla="*/ 2147483646 w 10030"/>
                <a:gd name="T53" fmla="*/ 2147483646 h 75"/>
                <a:gd name="T54" fmla="*/ 2147483646 w 10030"/>
                <a:gd name="T55" fmla="*/ 2147483646 h 75"/>
                <a:gd name="T56" fmla="*/ 2147483646 w 10030"/>
                <a:gd name="T57" fmla="*/ 2147483646 h 75"/>
                <a:gd name="T58" fmla="*/ 2147483646 w 10030"/>
                <a:gd name="T59" fmla="*/ 2147483646 h 75"/>
                <a:gd name="T60" fmla="*/ 2147483646 w 10030"/>
                <a:gd name="T61" fmla="*/ 2147483646 h 75"/>
                <a:gd name="T62" fmla="*/ 2147483646 w 10030"/>
                <a:gd name="T63" fmla="*/ 2147483646 h 75"/>
                <a:gd name="T64" fmla="*/ 2147483646 w 10030"/>
                <a:gd name="T65" fmla="*/ 2147483646 h 75"/>
                <a:gd name="T66" fmla="*/ 2147483646 w 10030"/>
                <a:gd name="T67" fmla="*/ 2147483646 h 75"/>
                <a:gd name="T68" fmla="*/ 2147483646 w 10030"/>
                <a:gd name="T69" fmla="*/ 2147483646 h 75"/>
                <a:gd name="T70" fmla="*/ 2147483646 w 10030"/>
                <a:gd name="T71" fmla="*/ 2147483646 h 75"/>
                <a:gd name="T72" fmla="*/ 2147483646 w 10030"/>
                <a:gd name="T73" fmla="*/ 2147483646 h 75"/>
                <a:gd name="T74" fmla="*/ 2147483646 w 10030"/>
                <a:gd name="T75" fmla="*/ 2147483646 h 75"/>
                <a:gd name="T76" fmla="*/ 2147483646 w 10030"/>
                <a:gd name="T77" fmla="*/ 2147483646 h 75"/>
                <a:gd name="T78" fmla="*/ 2147483646 w 10030"/>
                <a:gd name="T79" fmla="*/ 2147483646 h 75"/>
                <a:gd name="T80" fmla="*/ 2147483646 w 10030"/>
                <a:gd name="T81" fmla="*/ 2147483646 h 75"/>
                <a:gd name="T82" fmla="*/ 2147483646 w 10030"/>
                <a:gd name="T83" fmla="*/ 2147483646 h 75"/>
                <a:gd name="T84" fmla="*/ 2147483646 w 10030"/>
                <a:gd name="T85" fmla="*/ 2147483646 h 75"/>
                <a:gd name="T86" fmla="*/ 2147483646 w 10030"/>
                <a:gd name="T87" fmla="*/ 2147483646 h 75"/>
                <a:gd name="T88" fmla="*/ 2147483646 w 10030"/>
                <a:gd name="T89" fmla="*/ 2147483646 h 75"/>
                <a:gd name="T90" fmla="*/ 2147483646 w 10030"/>
                <a:gd name="T91" fmla="*/ 2147483646 h 75"/>
                <a:gd name="T92" fmla="*/ 2147483646 w 10030"/>
                <a:gd name="T93" fmla="*/ 2147483646 h 75"/>
                <a:gd name="T94" fmla="*/ 2147483646 w 10030"/>
                <a:gd name="T95" fmla="*/ 2147483646 h 75"/>
                <a:gd name="T96" fmla="*/ 2147483646 w 10030"/>
                <a:gd name="T97" fmla="*/ 2147483646 h 75"/>
                <a:gd name="T98" fmla="*/ 2147483646 w 10030"/>
                <a:gd name="T99" fmla="*/ 2147483646 h 75"/>
                <a:gd name="T100" fmla="*/ 2147483646 w 10030"/>
                <a:gd name="T101" fmla="*/ 2147483646 h 75"/>
                <a:gd name="T102" fmla="*/ 2147483646 w 10030"/>
                <a:gd name="T103" fmla="*/ 2147483646 h 75"/>
                <a:gd name="T104" fmla="*/ 2147483646 w 10030"/>
                <a:gd name="T105" fmla="*/ 2147483646 h 75"/>
                <a:gd name="T106" fmla="*/ 2147483646 w 10030"/>
                <a:gd name="T107" fmla="*/ 2147483646 h 75"/>
                <a:gd name="T108" fmla="*/ 2147483646 w 10030"/>
                <a:gd name="T109" fmla="*/ 2147483646 h 75"/>
                <a:gd name="T110" fmla="*/ 2147483646 w 10030"/>
                <a:gd name="T111" fmla="*/ 2147483646 h 75"/>
                <a:gd name="T112" fmla="*/ 2147483646 w 10030"/>
                <a:gd name="T113" fmla="*/ 2147483646 h 7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56" name="Freeform 63">
              <a:extLst>
                <a:ext uri="{FF2B5EF4-FFF2-40B4-BE49-F238E27FC236}">
                  <a16:creationId xmlns:a16="http://schemas.microsoft.com/office/drawing/2014/main" id="{F085B093-5E0D-4D3A-A134-E2229EA19A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2147483646 w 12"/>
                <a:gd name="T1" fmla="*/ 2147483646 h 3"/>
                <a:gd name="T2" fmla="*/ 2147483646 w 12"/>
                <a:gd name="T3" fmla="*/ 2147483646 h 3"/>
                <a:gd name="T4" fmla="*/ 2147483646 w 12"/>
                <a:gd name="T5" fmla="*/ 0 h 3"/>
                <a:gd name="T6" fmla="*/ 2147483646 w 12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57" name="Freeform 64">
              <a:extLst>
                <a:ext uri="{FF2B5EF4-FFF2-40B4-BE49-F238E27FC236}">
                  <a16:creationId xmlns:a16="http://schemas.microsoft.com/office/drawing/2014/main" id="{1151BCA1-AA88-47EB-B0E5-E5F8C71DF07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2147483646 w 5"/>
                <a:gd name="T1" fmla="*/ 2147483646 h 1"/>
                <a:gd name="T2" fmla="*/ 2147483646 w 5"/>
                <a:gd name="T3" fmla="*/ 2147483646 h 1"/>
                <a:gd name="T4" fmla="*/ 2147483646 w 5"/>
                <a:gd name="T5" fmla="*/ 0 h 1"/>
                <a:gd name="T6" fmla="*/ 0 w 5"/>
                <a:gd name="T7" fmla="*/ 2147483646 h 1"/>
                <a:gd name="T8" fmla="*/ 2147483646 w 5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58" name="Freeform 65">
              <a:extLst>
                <a:ext uri="{FF2B5EF4-FFF2-40B4-BE49-F238E27FC236}">
                  <a16:creationId xmlns:a16="http://schemas.microsoft.com/office/drawing/2014/main" id="{C7E54A5F-7136-4355-8F2F-7F4FDEC5103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147483646 w 27"/>
                <a:gd name="T1" fmla="*/ 2147483646 h 3"/>
                <a:gd name="T2" fmla="*/ 2147483646 w 27"/>
                <a:gd name="T3" fmla="*/ 2147483646 h 3"/>
                <a:gd name="T4" fmla="*/ 2147483646 w 27"/>
                <a:gd name="T5" fmla="*/ 0 h 3"/>
                <a:gd name="T6" fmla="*/ 2147483646 w 27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59" name="Freeform 66">
              <a:extLst>
                <a:ext uri="{FF2B5EF4-FFF2-40B4-BE49-F238E27FC236}">
                  <a16:creationId xmlns:a16="http://schemas.microsoft.com/office/drawing/2014/main" id="{120F05F5-260D-440A-9E0B-6927EE318DB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2147483646 w 42"/>
                <a:gd name="T1" fmla="*/ 0 h 3"/>
                <a:gd name="T2" fmla="*/ 2147483646 w 42"/>
                <a:gd name="T3" fmla="*/ 0 h 3"/>
                <a:gd name="T4" fmla="*/ 0 w 42"/>
                <a:gd name="T5" fmla="*/ 2147483646 h 3"/>
                <a:gd name="T6" fmla="*/ 2147483646 w 42"/>
                <a:gd name="T7" fmla="*/ 2147483646 h 3"/>
                <a:gd name="T8" fmla="*/ 2147483646 w 42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60" name="Freeform 67">
              <a:extLst>
                <a:ext uri="{FF2B5EF4-FFF2-40B4-BE49-F238E27FC236}">
                  <a16:creationId xmlns:a16="http://schemas.microsoft.com/office/drawing/2014/main" id="{A8EC2A00-6D46-4292-AB63-238174660A0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147483646 w 46"/>
                <a:gd name="T1" fmla="*/ 2147483646 h 3"/>
                <a:gd name="T2" fmla="*/ 2147483646 w 46"/>
                <a:gd name="T3" fmla="*/ 2147483646 h 3"/>
                <a:gd name="T4" fmla="*/ 2147483646 w 46"/>
                <a:gd name="T5" fmla="*/ 2147483646 h 3"/>
                <a:gd name="T6" fmla="*/ 2147483646 w 46"/>
                <a:gd name="T7" fmla="*/ 0 h 3"/>
                <a:gd name="T8" fmla="*/ 2147483646 w 46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61" name="Freeform 68">
              <a:extLst>
                <a:ext uri="{FF2B5EF4-FFF2-40B4-BE49-F238E27FC236}">
                  <a16:creationId xmlns:a16="http://schemas.microsoft.com/office/drawing/2014/main" id="{1DE7B5EC-B1FB-4963-98B9-0F0280811B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2147483646 h 7"/>
                <a:gd name="T2" fmla="*/ 0 w 63"/>
                <a:gd name="T3" fmla="*/ 2147483646 h 7"/>
                <a:gd name="T4" fmla="*/ 2147483646 w 63"/>
                <a:gd name="T5" fmla="*/ 2147483646 h 7"/>
                <a:gd name="T6" fmla="*/ 2147483646 w 63"/>
                <a:gd name="T7" fmla="*/ 2147483646 h 7"/>
                <a:gd name="T8" fmla="*/ 0 w 63"/>
                <a:gd name="T9" fmla="*/ 2147483646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62" name="Freeform 69">
              <a:extLst>
                <a:ext uri="{FF2B5EF4-FFF2-40B4-BE49-F238E27FC236}">
                  <a16:creationId xmlns:a16="http://schemas.microsoft.com/office/drawing/2014/main" id="{15099D90-A430-4C72-B92D-B1C2BE323B5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147483646 h 2"/>
                <a:gd name="T2" fmla="*/ 0 w 31"/>
                <a:gd name="T3" fmla="*/ 2147483646 h 2"/>
                <a:gd name="T4" fmla="*/ 2147483646 w 31"/>
                <a:gd name="T5" fmla="*/ 2147483646 h 2"/>
                <a:gd name="T6" fmla="*/ 0 w 31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63" name="Freeform 70">
              <a:extLst>
                <a:ext uri="{FF2B5EF4-FFF2-40B4-BE49-F238E27FC236}">
                  <a16:creationId xmlns:a16="http://schemas.microsoft.com/office/drawing/2014/main" id="{0120A3C1-BD9F-4CB9-993B-DAEE8E7E94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2147483646 w 109"/>
                <a:gd name="T1" fmla="*/ 2147483646 h 12"/>
                <a:gd name="T2" fmla="*/ 2147483646 w 109"/>
                <a:gd name="T3" fmla="*/ 2147483646 h 12"/>
                <a:gd name="T4" fmla="*/ 2147483646 w 109"/>
                <a:gd name="T5" fmla="*/ 2147483646 h 12"/>
                <a:gd name="T6" fmla="*/ 2147483646 w 109"/>
                <a:gd name="T7" fmla="*/ 214748364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64" name="Freeform 71">
              <a:extLst>
                <a:ext uri="{FF2B5EF4-FFF2-40B4-BE49-F238E27FC236}">
                  <a16:creationId xmlns:a16="http://schemas.microsoft.com/office/drawing/2014/main" id="{ECE3F605-0401-4914-A873-31E08715945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147483646 w 27"/>
                <a:gd name="T1" fmla="*/ 2147483646 h 5"/>
                <a:gd name="T2" fmla="*/ 2147483646 w 27"/>
                <a:gd name="T3" fmla="*/ 2147483646 h 5"/>
                <a:gd name="T4" fmla="*/ 2147483646 w 27"/>
                <a:gd name="T5" fmla="*/ 0 h 5"/>
                <a:gd name="T6" fmla="*/ 0 w 27"/>
                <a:gd name="T7" fmla="*/ 2147483646 h 5"/>
                <a:gd name="T8" fmla="*/ 2147483646 w 27"/>
                <a:gd name="T9" fmla="*/ 2147483646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0EE08E7E-2AAA-4576-9AD2-81B6CC394A0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2147483646 w 61"/>
                <a:gd name="T1" fmla="*/ 2147483646 h 3"/>
                <a:gd name="T2" fmla="*/ 2147483646 w 61"/>
                <a:gd name="T3" fmla="*/ 2147483646 h 3"/>
                <a:gd name="T4" fmla="*/ 2147483646 w 61"/>
                <a:gd name="T5" fmla="*/ 2147483646 h 3"/>
                <a:gd name="T6" fmla="*/ 2147483646 w 61"/>
                <a:gd name="T7" fmla="*/ 2147483646 h 3"/>
                <a:gd name="T8" fmla="*/ 2147483646 w 61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66" name="Freeform 73">
              <a:extLst>
                <a:ext uri="{FF2B5EF4-FFF2-40B4-BE49-F238E27FC236}">
                  <a16:creationId xmlns:a16="http://schemas.microsoft.com/office/drawing/2014/main" id="{85FE5A5C-139B-4EE4-82D9-BC4CB5855EE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2147483646 h 1"/>
                <a:gd name="T2" fmla="*/ 0 w 38"/>
                <a:gd name="T3" fmla="*/ 2147483646 h 1"/>
                <a:gd name="T4" fmla="*/ 2147483646 w 38"/>
                <a:gd name="T5" fmla="*/ 0 h 1"/>
                <a:gd name="T6" fmla="*/ 0 w 38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D85BCB75-3233-421F-8A77-4E71C38D21C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2147483646 w 47"/>
                <a:gd name="T1" fmla="*/ 1 h 1"/>
                <a:gd name="T2" fmla="*/ 2147483646 w 47"/>
                <a:gd name="T3" fmla="*/ 1 h 1"/>
                <a:gd name="T4" fmla="*/ 2147483646 w 47"/>
                <a:gd name="T5" fmla="*/ 0 h 1"/>
                <a:gd name="T6" fmla="*/ 0 w 47"/>
                <a:gd name="T7" fmla="*/ 0 h 1"/>
                <a:gd name="T8" fmla="*/ 2147483646 w 47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F799628A-5DC9-4A87-A102-820304C6DD0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2147483646 w 65"/>
                <a:gd name="T1" fmla="*/ 0 h 4"/>
                <a:gd name="T2" fmla="*/ 2147483646 w 65"/>
                <a:gd name="T3" fmla="*/ 0 h 4"/>
                <a:gd name="T4" fmla="*/ 2147483646 w 65"/>
                <a:gd name="T5" fmla="*/ 2147483646 h 4"/>
                <a:gd name="T6" fmla="*/ 2147483646 w 65"/>
                <a:gd name="T7" fmla="*/ 2147483646 h 4"/>
                <a:gd name="T8" fmla="*/ 2147483646 w 65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7D43EFC9-15F7-4459-B931-112D6A201F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147483646 w 25"/>
                <a:gd name="T1" fmla="*/ 2147483646 h 7"/>
                <a:gd name="T2" fmla="*/ 2147483646 w 25"/>
                <a:gd name="T3" fmla="*/ 2147483646 h 7"/>
                <a:gd name="T4" fmla="*/ 2147483646 w 25"/>
                <a:gd name="T5" fmla="*/ 0 h 7"/>
                <a:gd name="T6" fmla="*/ 0 w 25"/>
                <a:gd name="T7" fmla="*/ 2147483646 h 7"/>
                <a:gd name="T8" fmla="*/ 2147483646 w 25"/>
                <a:gd name="T9" fmla="*/ 2147483646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1E50B48D-AC2B-4B0F-8E08-0044D072F64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2147483646 w 123"/>
                <a:gd name="T1" fmla="*/ 0 h 4"/>
                <a:gd name="T2" fmla="*/ 2147483646 w 123"/>
                <a:gd name="T3" fmla="*/ 0 h 4"/>
                <a:gd name="T4" fmla="*/ 2147483646 w 123"/>
                <a:gd name="T5" fmla="*/ 2147483646 h 4"/>
                <a:gd name="T6" fmla="*/ 2147483646 w 123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9D5FDE9-CF13-4F23-97A1-E6C125B49A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2147483646 h 10"/>
                <a:gd name="T2" fmla="*/ 0 w 13"/>
                <a:gd name="T3" fmla="*/ 2147483646 h 10"/>
                <a:gd name="T4" fmla="*/ 2147483646 w 13"/>
                <a:gd name="T5" fmla="*/ 2147483646 h 10"/>
                <a:gd name="T6" fmla="*/ 2147483646 w 13"/>
                <a:gd name="T7" fmla="*/ 0 h 10"/>
                <a:gd name="T8" fmla="*/ 0 w 13"/>
                <a:gd name="T9" fmla="*/ 2147483646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682114B3-2F81-4C44-B42B-D50F21483CD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2147483646 w 101"/>
                <a:gd name="T1" fmla="*/ 2147483646 h 10"/>
                <a:gd name="T2" fmla="*/ 2147483646 w 101"/>
                <a:gd name="T3" fmla="*/ 2147483646 h 10"/>
                <a:gd name="T4" fmla="*/ 2147483646 w 101"/>
                <a:gd name="T5" fmla="*/ 2147483646 h 10"/>
                <a:gd name="T6" fmla="*/ 2147483646 w 101"/>
                <a:gd name="T7" fmla="*/ 0 h 10"/>
                <a:gd name="T8" fmla="*/ 2147483646 w 101"/>
                <a:gd name="T9" fmla="*/ 2147483646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92831D4F-AF44-49FA-9A8F-5E739B70B5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147483646 h 2"/>
                <a:gd name="T2" fmla="*/ 0 w 19"/>
                <a:gd name="T3" fmla="*/ 2147483646 h 2"/>
                <a:gd name="T4" fmla="*/ 2147483646 w 19"/>
                <a:gd name="T5" fmla="*/ 0 h 2"/>
                <a:gd name="T6" fmla="*/ 0 w 19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5472CA0-A264-473B-A178-F5C20817C7F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2147483646 w 39"/>
                <a:gd name="T1" fmla="*/ 2147483646 h 4"/>
                <a:gd name="T2" fmla="*/ 2147483646 w 39"/>
                <a:gd name="T3" fmla="*/ 2147483646 h 4"/>
                <a:gd name="T4" fmla="*/ 0 w 39"/>
                <a:gd name="T5" fmla="*/ 0 h 4"/>
                <a:gd name="T6" fmla="*/ 2147483646 w 39"/>
                <a:gd name="T7" fmla="*/ 2147483646 h 4"/>
                <a:gd name="T8" fmla="*/ 2147483646 w 39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8BB95B3B-29AD-4FF2-B275-AA56CE121A2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2147483646 w 32"/>
                <a:gd name="T1" fmla="*/ 2147483646 h 6"/>
                <a:gd name="T2" fmla="*/ 2147483646 w 32"/>
                <a:gd name="T3" fmla="*/ 2147483646 h 6"/>
                <a:gd name="T4" fmla="*/ 2147483646 w 32"/>
                <a:gd name="T5" fmla="*/ 0 h 6"/>
                <a:gd name="T6" fmla="*/ 0 w 32"/>
                <a:gd name="T7" fmla="*/ 2147483646 h 6"/>
                <a:gd name="T8" fmla="*/ 2147483646 w 32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A6EBA42B-8186-490A-9A24-B67FFF51788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2147483646 w 34"/>
                <a:gd name="T1" fmla="*/ 2147483646 h 4"/>
                <a:gd name="T2" fmla="*/ 2147483646 w 34"/>
                <a:gd name="T3" fmla="*/ 2147483646 h 4"/>
                <a:gd name="T4" fmla="*/ 2147483646 w 34"/>
                <a:gd name="T5" fmla="*/ 2147483646 h 4"/>
                <a:gd name="T6" fmla="*/ 0 w 34"/>
                <a:gd name="T7" fmla="*/ 0 h 4"/>
                <a:gd name="T8" fmla="*/ 2147483646 w 34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3D60BB0-FF09-4CEB-9D7F-E117B11DBEF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2147483646 w 17"/>
                <a:gd name="T1" fmla="*/ 2147483646 h 6"/>
                <a:gd name="T2" fmla="*/ 2147483646 w 17"/>
                <a:gd name="T3" fmla="*/ 2147483646 h 6"/>
                <a:gd name="T4" fmla="*/ 2147483646 w 17"/>
                <a:gd name="T5" fmla="*/ 2147483646 h 6"/>
                <a:gd name="T6" fmla="*/ 0 w 17"/>
                <a:gd name="T7" fmla="*/ 0 h 6"/>
                <a:gd name="T8" fmla="*/ 2147483646 w 17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CA678754-03EC-4B27-B158-FA6BAB64E9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2147483646 w 63"/>
                <a:gd name="T1" fmla="*/ 2147483646 h 8"/>
                <a:gd name="T2" fmla="*/ 2147483646 w 63"/>
                <a:gd name="T3" fmla="*/ 2147483646 h 8"/>
                <a:gd name="T4" fmla="*/ 2147483646 w 63"/>
                <a:gd name="T5" fmla="*/ 2147483646 h 8"/>
                <a:gd name="T6" fmla="*/ 2147483646 w 63"/>
                <a:gd name="T7" fmla="*/ 2147483646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9" name="Footer Placeholder 4">
            <a:extLst>
              <a:ext uri="{FF2B5EF4-FFF2-40B4-BE49-F238E27FC236}">
                <a16:creationId xmlns:a16="http://schemas.microsoft.com/office/drawing/2014/main" id="{0AC4BEA2-D08B-41FF-AAB3-B554A22261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" name="Date Placeholder 3">
            <a:extLst>
              <a:ext uri="{FF2B5EF4-FFF2-40B4-BE49-F238E27FC236}">
                <a16:creationId xmlns:a16="http://schemas.microsoft.com/office/drawing/2014/main" id="{7BFF6A6B-F8F2-40CE-BAB2-5A3384C85AF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" name="Slide Number Placeholder 5">
            <a:extLst>
              <a:ext uri="{FF2B5EF4-FFF2-40B4-BE49-F238E27FC236}">
                <a16:creationId xmlns:a16="http://schemas.microsoft.com/office/drawing/2014/main" id="{98EB5C0F-7338-4F60-92B2-6502CCC6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BC2A5-6AB3-441D-8D33-A7E4D7384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0900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3DFB4-DD3E-46C6-9F5C-316B53106CC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6DA7-0590-4D8B-941A-657FE0903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29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30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279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50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467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4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49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877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735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86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780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941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2378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6952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24591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25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44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75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0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31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816E-120B-4EE4-BA99-A3865910D1F9}"/>
              </a:ext>
            </a:extLst>
          </p:cNvPr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683784F2-CEBF-4D2D-AED0-CC5F6B943072}"/>
              </a:ext>
            </a:extLst>
          </p:cNvPr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1725A5-C318-4F03-8A70-9C8194C0D119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125EB3-BF8C-46D5-BF53-C2D95A660A41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3E4851FF-0276-4DB9-9D79-C6FD78B81B2B}"/>
              </a:ext>
            </a:extLst>
          </p:cNvPr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1F80E7-4123-4268-A5C6-70DE4864013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F39642-9393-4A9C-894C-DBF916DA9CFC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:a16="http://schemas.microsoft.com/office/drawing/2014/main" id="{CF3D58A7-D9A0-46D6-A473-550BA988535F}"/>
              </a:ext>
            </a:extLst>
          </p:cNvPr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97FC37-915A-4007-ABB4-E2D5A1F7A924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4EC1E1-8DDF-4F6D-8F2A-3AB6E4F2E23B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53399F-4B30-4CD5-AF8B-0759923C1817}"/>
              </a:ext>
            </a:extLst>
          </p:cNvPr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1714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64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90" r:id="rId3"/>
    <p:sldLayoutId id="2147483691" r:id="rId4"/>
    <p:sldLayoutId id="2147483654" r:id="rId5"/>
    <p:sldLayoutId id="2147483692" r:id="rId6"/>
    <p:sldLayoutId id="2147483693" r:id="rId7"/>
    <p:sldLayoutId id="2147483694" r:id="rId8"/>
    <p:sldLayoutId id="2147483696" r:id="rId9"/>
    <p:sldLayoutId id="2147483699" r:id="rId10"/>
    <p:sldLayoutId id="2147483695" r:id="rId11"/>
    <p:sldLayoutId id="2147483697" r:id="rId12"/>
    <p:sldLayoutId id="2147483698" r:id="rId13"/>
    <p:sldLayoutId id="2147483700" r:id="rId14"/>
    <p:sldLayoutId id="2147483701" r:id="rId15"/>
    <p:sldLayoutId id="2147483702" r:id="rId16"/>
    <p:sldLayoutId id="2147483656" r:id="rId17"/>
    <p:sldLayoutId id="2147483703" r:id="rId18"/>
    <p:sldLayoutId id="2147483687" r:id="rId19"/>
    <p:sldLayoutId id="2147483761" r:id="rId20"/>
    <p:sldLayoutId id="2147483763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5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59" r:id="rId14"/>
    <p:sldLayoutId id="2147483760" r:id="rId15"/>
    <p:sldLayoutId id="214748376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306B37-C93A-4526-AD5F-E0A1A6CDA692}"/>
              </a:ext>
            </a:extLst>
          </p:cNvPr>
          <p:cNvSpPr/>
          <p:nvPr/>
        </p:nvSpPr>
        <p:spPr>
          <a:xfrm>
            <a:off x="4641516" y="3976528"/>
            <a:ext cx="7550484" cy="1651347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CE59-E647-49F9-B0BD-75DBB9DBC60B}"/>
              </a:ext>
            </a:extLst>
          </p:cNvPr>
          <p:cNvSpPr txBox="1"/>
          <p:nvPr/>
        </p:nvSpPr>
        <p:spPr>
          <a:xfrm>
            <a:off x="5018603" y="3804178"/>
            <a:ext cx="71732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AUDITING DAN JASA ASSURANCE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E98AFE6-D1CC-429D-A185-07709D6778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06085" y="158729"/>
            <a:ext cx="8229600" cy="18256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dirty="0"/>
              <a:t>Proses Audit 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F251851-5F81-40A2-8304-C0AE450AC4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606085" y="493691"/>
            <a:ext cx="8229600" cy="6096000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07BF6AA6-4AE4-4A9C-B35B-751CC46BE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885" y="1789091"/>
            <a:ext cx="20574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Perencanaan</a:t>
            </a:r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04A2456F-8B24-4924-AD10-0FF74DE5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885" y="3617891"/>
            <a:ext cx="20574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Pelaksanaan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D9061ECB-C5E9-46CC-ABDF-D06881356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885" y="5446691"/>
            <a:ext cx="20574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Pelaporan</a:t>
            </a:r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7165B996-531C-4B35-8A71-3E424D52D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9685" y="4227491"/>
            <a:ext cx="20574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Final audit</a:t>
            </a:r>
          </a:p>
        </p:txBody>
      </p:sp>
      <p:sp>
        <p:nvSpPr>
          <p:cNvPr id="52232" name="Rectangle 8">
            <a:extLst>
              <a:ext uri="{FF2B5EF4-FFF2-40B4-BE49-F238E27FC236}">
                <a16:creationId xmlns:a16="http://schemas.microsoft.com/office/drawing/2014/main" id="{E09A82FE-5161-4BA3-A0C8-D9E47F621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9685" y="3008291"/>
            <a:ext cx="20574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Interim audit</a:t>
            </a:r>
          </a:p>
        </p:txBody>
      </p:sp>
      <p:sp>
        <p:nvSpPr>
          <p:cNvPr id="52233" name="Rectangle 9">
            <a:extLst>
              <a:ext uri="{FF2B5EF4-FFF2-40B4-BE49-F238E27FC236}">
                <a16:creationId xmlns:a16="http://schemas.microsoft.com/office/drawing/2014/main" id="{3DEB7CDC-8008-4285-B2A9-3E945F434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9685" y="1789091"/>
            <a:ext cx="20574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Perencanaan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Audit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52234" name="AutoShape 10">
            <a:extLst>
              <a:ext uri="{FF2B5EF4-FFF2-40B4-BE49-F238E27FC236}">
                <a16:creationId xmlns:a16="http://schemas.microsoft.com/office/drawing/2014/main" id="{ED201C09-8D37-400F-8164-BC4BAA920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9685" y="5370491"/>
            <a:ext cx="2057400" cy="1066800"/>
          </a:xfrm>
          <a:prstGeom prst="flowChartDocumen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Laporan audit</a:t>
            </a:r>
          </a:p>
        </p:txBody>
      </p:sp>
      <p:sp>
        <p:nvSpPr>
          <p:cNvPr id="52235" name="AutoShape 12">
            <a:extLst>
              <a:ext uri="{FF2B5EF4-FFF2-40B4-BE49-F238E27FC236}">
                <a16:creationId xmlns:a16="http://schemas.microsoft.com/office/drawing/2014/main" id="{4D954903-4B3E-452F-AE22-D30CB9587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9685" y="874691"/>
            <a:ext cx="2057400" cy="609600"/>
          </a:xfrm>
          <a:prstGeom prst="flowChartAlternateProcess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Mulai</a:t>
            </a:r>
          </a:p>
        </p:txBody>
      </p:sp>
      <p:sp>
        <p:nvSpPr>
          <p:cNvPr id="52236" name="Line 14">
            <a:extLst>
              <a:ext uri="{FF2B5EF4-FFF2-40B4-BE49-F238E27FC236}">
                <a16:creationId xmlns:a16="http://schemas.microsoft.com/office/drawing/2014/main" id="{150761AF-E532-47F3-8671-0AC7FC3A1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40285" y="1484291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2237" name="Line 15">
            <a:extLst>
              <a:ext uri="{FF2B5EF4-FFF2-40B4-BE49-F238E27FC236}">
                <a16:creationId xmlns:a16="http://schemas.microsoft.com/office/drawing/2014/main" id="{606306D1-DBF8-4540-A7C4-7C07A4309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40285" y="2551091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2238" name="Line 16">
            <a:extLst>
              <a:ext uri="{FF2B5EF4-FFF2-40B4-BE49-F238E27FC236}">
                <a16:creationId xmlns:a16="http://schemas.microsoft.com/office/drawing/2014/main" id="{17567BE3-443B-44BF-BE82-E9A80E139E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40285" y="3770291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2239" name="Line 17">
            <a:extLst>
              <a:ext uri="{FF2B5EF4-FFF2-40B4-BE49-F238E27FC236}">
                <a16:creationId xmlns:a16="http://schemas.microsoft.com/office/drawing/2014/main" id="{6CB7B5D3-F7A6-46E7-A50A-44971ED955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40285" y="4989491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2240" name="Line 18">
            <a:extLst>
              <a:ext uri="{FF2B5EF4-FFF2-40B4-BE49-F238E27FC236}">
                <a16:creationId xmlns:a16="http://schemas.microsoft.com/office/drawing/2014/main" id="{7052B1C4-3DBC-4E62-8CAC-97C36DC7D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5285" y="2170091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2241" name="Line 19">
            <a:extLst>
              <a:ext uri="{FF2B5EF4-FFF2-40B4-BE49-F238E27FC236}">
                <a16:creationId xmlns:a16="http://schemas.microsoft.com/office/drawing/2014/main" id="{1F525A59-2A60-442D-ABBE-EA9E02A1FC8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4685" y="3313091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2242" name="Line 20">
            <a:extLst>
              <a:ext uri="{FF2B5EF4-FFF2-40B4-BE49-F238E27FC236}">
                <a16:creationId xmlns:a16="http://schemas.microsoft.com/office/drawing/2014/main" id="{0B1E552E-0D41-40F8-A7DB-3490A6C41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4685" y="4379891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2243" name="Line 21">
            <a:extLst>
              <a:ext uri="{FF2B5EF4-FFF2-40B4-BE49-F238E27FC236}">
                <a16:creationId xmlns:a16="http://schemas.microsoft.com/office/drawing/2014/main" id="{B32B88A1-08C8-47CF-8C5C-27F141235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4685" y="3313091"/>
            <a:ext cx="1676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2244" name="Line 22">
            <a:extLst>
              <a:ext uri="{FF2B5EF4-FFF2-40B4-BE49-F238E27FC236}">
                <a16:creationId xmlns:a16="http://schemas.microsoft.com/office/drawing/2014/main" id="{0C363AE6-1D9F-4CFB-B64D-31486A1FD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4685" y="4608491"/>
            <a:ext cx="1676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2245" name="Line 24">
            <a:extLst>
              <a:ext uri="{FF2B5EF4-FFF2-40B4-BE49-F238E27FC236}">
                <a16:creationId xmlns:a16="http://schemas.microsoft.com/office/drawing/2014/main" id="{83BE07A5-32D3-4EDF-A8D2-D365D5D99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5285" y="5827691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6CA92F7-B1E5-47C0-83F0-959709CD7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237082"/>
              </p:ext>
            </p:extLst>
          </p:nvPr>
        </p:nvGraphicFramePr>
        <p:xfrm>
          <a:off x="2952124" y="1030310"/>
          <a:ext cx="6287752" cy="5120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09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9F612C0E-F173-40CB-9360-DF8580335E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6861175" cy="1020762"/>
          </a:xfrm>
        </p:spPr>
        <p:txBody>
          <a:bodyPr/>
          <a:lstStyle/>
          <a:p>
            <a:pPr eaLnBrk="1" hangingPunct="1"/>
            <a:r>
              <a:rPr lang="id-ID" altLang="en-US" sz="3200" b="1" dirty="0"/>
              <a:t>Standar Umum Audit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31F77E-4A89-4F5A-8C80-0FC6B50BC9A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00678301"/>
              </p:ext>
            </p:extLst>
          </p:nvPr>
        </p:nvGraphicFramePr>
        <p:xfrm>
          <a:off x="167425" y="914400"/>
          <a:ext cx="5928575" cy="5668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FC462698-D531-405A-997C-C23D75F9A0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6861175" cy="1020762"/>
          </a:xfrm>
        </p:spPr>
        <p:txBody>
          <a:bodyPr/>
          <a:lstStyle/>
          <a:p>
            <a:pPr eaLnBrk="1" hangingPunct="1"/>
            <a:r>
              <a:rPr lang="id-ID" altLang="en-US" sz="3200" b="1" dirty="0"/>
              <a:t>Standar Pekerjaan Lapangan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F68741-10D4-47AE-92C7-21B76B0D378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57365802"/>
              </p:ext>
            </p:extLst>
          </p:nvPr>
        </p:nvGraphicFramePr>
        <p:xfrm>
          <a:off x="257577" y="978794"/>
          <a:ext cx="6091708" cy="5604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281348AF-D696-4E90-AEFF-9B0BAC3710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0304" y="527443"/>
            <a:ext cx="6861175" cy="1020762"/>
          </a:xfrm>
        </p:spPr>
        <p:txBody>
          <a:bodyPr/>
          <a:lstStyle/>
          <a:p>
            <a:pPr eaLnBrk="1" hangingPunct="1"/>
            <a:r>
              <a:rPr lang="id-ID" altLang="en-US" sz="3200" b="1" dirty="0"/>
              <a:t>Standar Pelaporan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10B85C5E-17EA-4F7C-9BEB-A120213AABC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>
              <a:buNone/>
            </a:pPr>
            <a:endParaRPr lang="id-ID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AA380-B949-4470-9542-5772160700FD}"/>
              </a:ext>
            </a:extLst>
          </p:cNvPr>
          <p:cNvSpPr/>
          <p:nvPr/>
        </p:nvSpPr>
        <p:spPr>
          <a:xfrm>
            <a:off x="180304" y="1295401"/>
            <a:ext cx="55121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altLang="en-US" sz="2000" dirty="0"/>
              <a:t>7. </a:t>
            </a:r>
            <a:r>
              <a:rPr lang="id-ID" altLang="en-US" sz="2000" dirty="0"/>
              <a:t>Laporan auditor harus menyatakan apakah laporan keuangan telah disusun sesuai dengan prinsip akuntansi yang berlaku umum</a:t>
            </a:r>
            <a:endParaRPr lang="en-ID" altLang="en-US" sz="2000" dirty="0"/>
          </a:p>
          <a:p>
            <a:endParaRPr lang="id-ID" altLang="en-US" sz="2000" dirty="0"/>
          </a:p>
          <a:p>
            <a:r>
              <a:rPr lang="en-ID" altLang="en-US" sz="2000" dirty="0"/>
              <a:t>8. </a:t>
            </a:r>
            <a:r>
              <a:rPr lang="id-ID" altLang="en-US" sz="2000" dirty="0"/>
              <a:t>Laporan auditor harus menunjukkan atau menyatakn, jika ada, ketidakkonsistenan penerapan prinsip akuntansi dalam penyusunan laporan keuangan periode yang diperiksa dibandingkan periode sebelumnya</a:t>
            </a:r>
            <a:endParaRPr lang="en-ID" altLang="en-US" sz="2000" dirty="0"/>
          </a:p>
          <a:p>
            <a:endParaRPr lang="en-ID" altLang="en-US" sz="2000" dirty="0"/>
          </a:p>
          <a:p>
            <a:r>
              <a:rPr lang="en-ID" altLang="en-US" sz="2000" dirty="0"/>
              <a:t>9.</a:t>
            </a:r>
            <a:r>
              <a:rPr lang="id-ID" altLang="en-US" sz="2000" dirty="0"/>
              <a:t>Laporan auditor harus Informatif </a:t>
            </a:r>
            <a:endParaRPr lang="en-ID" altLang="en-US" sz="2000" dirty="0"/>
          </a:p>
          <a:p>
            <a:endParaRPr lang="id-ID" altLang="en-US" sz="2000" dirty="0"/>
          </a:p>
          <a:p>
            <a:r>
              <a:rPr lang="en-ID" altLang="en-US" sz="2000" dirty="0"/>
              <a:t>10. </a:t>
            </a:r>
            <a:r>
              <a:rPr lang="id-ID" altLang="en-US" sz="2000" dirty="0"/>
              <a:t>Laporan auditor harus memuat alasan atas pemberian pendapapat.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9FE40986-ED07-4A38-A20F-457D91556A3E}"/>
              </a:ext>
            </a:extLst>
          </p:cNvPr>
          <p:cNvSpPr/>
          <p:nvPr/>
        </p:nvSpPr>
        <p:spPr>
          <a:xfrm>
            <a:off x="256057" y="344327"/>
            <a:ext cx="8028530" cy="6169345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874042 w 3747714"/>
              <a:gd name="connsiteY0" fmla="*/ 1010243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767261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770943 w 3747714"/>
              <a:gd name="connsiteY0" fmla="*/ 1005984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7714" h="1012372">
                <a:moveTo>
                  <a:pt x="1770943" y="1005984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그룹 2">
            <a:extLst>
              <a:ext uri="{FF2B5EF4-FFF2-40B4-BE49-F238E27FC236}">
                <a16:creationId xmlns:a16="http://schemas.microsoft.com/office/drawing/2014/main" id="{0949B607-177D-48B0-89FF-E7AA4C3C6F93}"/>
              </a:ext>
            </a:extLst>
          </p:cNvPr>
          <p:cNvGrpSpPr/>
          <p:nvPr/>
        </p:nvGrpSpPr>
        <p:grpSpPr>
          <a:xfrm>
            <a:off x="256058" y="404484"/>
            <a:ext cx="8028530" cy="6340005"/>
            <a:chOff x="2153463" y="1916832"/>
            <a:chExt cx="8057487" cy="63400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E7A914-D5D3-4188-B45C-2ACC1738AD7B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70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Kantor </a:t>
              </a:r>
              <a:r>
                <a:rPr lang="en-US" altLang="ko-KR" sz="1333" b="1" dirty="0" err="1">
                  <a:solidFill>
                    <a:schemeClr val="accent1"/>
                  </a:solidFill>
                  <a:cs typeface="Arial" pitchFamily="34" charset="0"/>
                </a:rPr>
                <a:t>Akuntan</a:t>
              </a:r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333" b="1" dirty="0" err="1">
                  <a:solidFill>
                    <a:schemeClr val="accent1"/>
                  </a:solidFill>
                  <a:cs typeface="Arial" pitchFamily="34" charset="0"/>
                </a:rPr>
                <a:t>Publik</a:t>
              </a:r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333" b="1" dirty="0" err="1">
                  <a:solidFill>
                    <a:schemeClr val="accent1"/>
                  </a:solidFill>
                  <a:cs typeface="Arial" pitchFamily="34" charset="0"/>
                </a:rPr>
                <a:t>Andri</a:t>
              </a:r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, </a:t>
              </a:r>
              <a:r>
                <a:rPr lang="en-US" altLang="ko-KR" sz="1333" b="1" dirty="0" err="1">
                  <a:solidFill>
                    <a:schemeClr val="accent1"/>
                  </a:solidFill>
                  <a:cs typeface="Arial" pitchFamily="34" charset="0"/>
                </a:rPr>
                <a:t>Sentau</a:t>
              </a:r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 dan </a:t>
              </a:r>
              <a:r>
                <a:rPr lang="en-US" altLang="ko-KR" sz="1333" b="1" dirty="0" err="1">
                  <a:solidFill>
                    <a:schemeClr val="accent1"/>
                  </a:solidFill>
                  <a:cs typeface="Arial" pitchFamily="34" charset="0"/>
                </a:rPr>
                <a:t>Rekan</a:t>
              </a:r>
              <a:endParaRPr lang="en-US" altLang="ko-KR" sz="1333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333" b="1" dirty="0" err="1">
                  <a:solidFill>
                    <a:schemeClr val="accent1"/>
                  </a:solidFill>
                  <a:cs typeface="Arial" pitchFamily="34" charset="0"/>
                </a:rPr>
                <a:t>Akuntan</a:t>
              </a:r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333" b="1" dirty="0" err="1">
                  <a:solidFill>
                    <a:schemeClr val="accent1"/>
                  </a:solidFill>
                  <a:cs typeface="Arial" pitchFamily="34" charset="0"/>
                </a:rPr>
                <a:t>Publik</a:t>
              </a:r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333" b="1" dirty="0" err="1">
                  <a:solidFill>
                    <a:schemeClr val="accent1"/>
                  </a:solidFill>
                  <a:cs typeface="Arial" pitchFamily="34" charset="0"/>
                </a:rPr>
                <a:t>Terdaftar</a:t>
              </a:r>
              <a:endParaRPr lang="en-US" altLang="ko-KR" sz="1333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Gedung Luxe Jalan </a:t>
              </a:r>
              <a:r>
                <a:rPr lang="en-US" altLang="ko-KR" sz="1333" b="1" dirty="0" err="1">
                  <a:solidFill>
                    <a:schemeClr val="accent1"/>
                  </a:solidFill>
                  <a:cs typeface="Arial" pitchFamily="34" charset="0"/>
                </a:rPr>
                <a:t>Jendral</a:t>
              </a:r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333" b="1" dirty="0" err="1">
                  <a:solidFill>
                    <a:schemeClr val="accent1"/>
                  </a:solidFill>
                  <a:cs typeface="Arial" pitchFamily="34" charset="0"/>
                </a:rPr>
                <a:t>Kamio</a:t>
              </a:r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 Jakarta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95880-D192-410B-8181-5A9F02840A56}"/>
                </a:ext>
              </a:extLst>
            </p:cNvPr>
            <p:cNvSpPr txBox="1"/>
            <p:nvPr/>
          </p:nvSpPr>
          <p:spPr>
            <a:xfrm>
              <a:off x="2299933" y="2624526"/>
              <a:ext cx="7911017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cs typeface="Arial" pitchFamily="34" charset="0"/>
                </a:rPr>
                <a:t>Laporan</a:t>
              </a:r>
              <a:r>
                <a:rPr lang="en-US" altLang="ko-KR" sz="1200" b="1" dirty="0">
                  <a:cs typeface="Arial" pitchFamily="34" charset="0"/>
                </a:rPr>
                <a:t> Auditor </a:t>
              </a:r>
              <a:r>
                <a:rPr lang="en-US" altLang="ko-KR" sz="1200" b="1" dirty="0" err="1">
                  <a:cs typeface="Arial" pitchFamily="34" charset="0"/>
                </a:rPr>
                <a:t>Independen</a:t>
              </a:r>
              <a:endParaRPr lang="en-US" altLang="ko-KR" sz="1200" b="1" dirty="0">
                <a:cs typeface="Arial" pitchFamily="34" charset="0"/>
              </a:endParaRPr>
            </a:p>
            <a:p>
              <a:endParaRPr lang="en-US" altLang="ko-KR" sz="1200" b="1" dirty="0">
                <a:cs typeface="Arial" pitchFamily="34" charset="0"/>
              </a:endParaRPr>
            </a:p>
            <a:p>
              <a:r>
                <a:rPr lang="en-US" altLang="ko-KR" sz="1200" b="1" dirty="0" err="1">
                  <a:cs typeface="Arial" pitchFamily="34" charset="0"/>
                </a:rPr>
                <a:t>Kepada</a:t>
              </a:r>
              <a:endParaRPr lang="en-US" altLang="ko-KR" sz="1200" b="1" dirty="0">
                <a:cs typeface="Arial" pitchFamily="34" charset="0"/>
              </a:endParaRPr>
            </a:p>
            <a:p>
              <a:r>
                <a:rPr lang="en-US" altLang="ko-KR" sz="1200" b="1" dirty="0">
                  <a:cs typeface="Arial" pitchFamily="34" charset="0"/>
                </a:rPr>
                <a:t>Para </a:t>
              </a:r>
              <a:r>
                <a:rPr lang="en-US" altLang="ko-KR" sz="1200" b="1" dirty="0" err="1">
                  <a:cs typeface="Arial" pitchFamily="34" charset="0"/>
                </a:rPr>
                <a:t>Pemegang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saham</a:t>
              </a:r>
              <a:r>
                <a:rPr lang="en-US" altLang="ko-KR" sz="1200" b="1" dirty="0">
                  <a:cs typeface="Arial" pitchFamily="34" charset="0"/>
                </a:rPr>
                <a:t> PT. </a:t>
              </a:r>
              <a:r>
                <a:rPr lang="en-US" altLang="ko-KR" sz="1200" b="1" dirty="0" err="1">
                  <a:cs typeface="Arial" pitchFamily="34" charset="0"/>
                </a:rPr>
                <a:t>Roda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Lingkar</a:t>
              </a:r>
              <a:endParaRPr lang="en-US" altLang="ko-KR" sz="1200" b="1" dirty="0">
                <a:cs typeface="Arial" pitchFamily="34" charset="0"/>
              </a:endParaRPr>
            </a:p>
            <a:p>
              <a:endParaRPr lang="en-US" altLang="ko-KR" sz="1200" b="1" dirty="0">
                <a:cs typeface="Arial" pitchFamily="34" charset="0"/>
              </a:endParaRPr>
            </a:p>
            <a:p>
              <a:r>
                <a:rPr lang="en-US" altLang="ko-KR" sz="1200" b="1" dirty="0">
                  <a:cs typeface="Arial" pitchFamily="34" charset="0"/>
                </a:rPr>
                <a:t>Kami </a:t>
              </a:r>
              <a:r>
                <a:rPr lang="en-US" altLang="ko-KR" sz="1200" b="1" dirty="0" err="1">
                  <a:cs typeface="Arial" pitchFamily="34" charset="0"/>
                </a:rPr>
                <a:t>telah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mengaudit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neraca</a:t>
              </a:r>
              <a:r>
                <a:rPr lang="en-US" altLang="ko-KR" sz="1200" b="1" dirty="0">
                  <a:cs typeface="Arial" pitchFamily="34" charset="0"/>
                </a:rPr>
                <a:t> PT. </a:t>
              </a:r>
              <a:r>
                <a:rPr lang="en-US" altLang="ko-KR" sz="1200" b="1" dirty="0" err="1">
                  <a:cs typeface="Arial" pitchFamily="34" charset="0"/>
                </a:rPr>
                <a:t>Roda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Lingkar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tanggal</a:t>
              </a:r>
              <a:r>
                <a:rPr lang="en-US" altLang="ko-KR" sz="1200" b="1" dirty="0">
                  <a:cs typeface="Arial" pitchFamily="34" charset="0"/>
                </a:rPr>
                <a:t> 31 </a:t>
              </a:r>
              <a:r>
                <a:rPr lang="en-US" altLang="ko-KR" sz="1200" b="1" dirty="0" err="1">
                  <a:cs typeface="Arial" pitchFamily="34" charset="0"/>
                </a:rPr>
                <a:t>Desember</a:t>
              </a:r>
              <a:r>
                <a:rPr lang="en-US" altLang="ko-KR" sz="1200" b="1" dirty="0">
                  <a:cs typeface="Arial" pitchFamily="34" charset="0"/>
                </a:rPr>
                <a:t> 200A dan 200B, dan </a:t>
              </a:r>
              <a:r>
                <a:rPr lang="en-US" altLang="ko-KR" sz="1200" b="1" dirty="0" err="1">
                  <a:cs typeface="Arial" pitchFamily="34" charset="0"/>
                </a:rPr>
                <a:t>laporan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rugi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laba</a:t>
              </a:r>
              <a:r>
                <a:rPr lang="en-US" altLang="ko-KR" sz="1200" b="1" dirty="0">
                  <a:cs typeface="Arial" pitchFamily="34" charset="0"/>
                </a:rPr>
                <a:t>, </a:t>
              </a:r>
              <a:r>
                <a:rPr lang="en-US" altLang="ko-KR" sz="1200" b="1" dirty="0" err="1">
                  <a:cs typeface="Arial" pitchFamily="34" charset="0"/>
                </a:rPr>
                <a:t>perhitungan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laba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ditahan</a:t>
              </a:r>
              <a:r>
                <a:rPr lang="en-US" altLang="ko-KR" sz="1200" b="1" dirty="0">
                  <a:cs typeface="Arial" pitchFamily="34" charset="0"/>
                </a:rPr>
                <a:t>, dan </a:t>
              </a:r>
              <a:r>
                <a:rPr lang="en-US" altLang="ko-KR" sz="1200" b="1" dirty="0" err="1">
                  <a:cs typeface="Arial" pitchFamily="34" charset="0"/>
                </a:rPr>
                <a:t>laporan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arus</a:t>
              </a:r>
              <a:r>
                <a:rPr lang="en-US" altLang="ko-KR" sz="1200" b="1" dirty="0">
                  <a:cs typeface="Arial" pitchFamily="34" charset="0"/>
                </a:rPr>
                <a:t> kas </a:t>
              </a:r>
              <a:r>
                <a:rPr lang="en-US" altLang="ko-KR" sz="1200" b="1" dirty="0" err="1">
                  <a:cs typeface="Arial" pitchFamily="34" charset="0"/>
                </a:rPr>
                <a:t>untuk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tahun-tahun</a:t>
              </a:r>
              <a:r>
                <a:rPr lang="en-US" altLang="ko-KR" sz="1200" b="1" dirty="0">
                  <a:cs typeface="Arial" pitchFamily="34" charset="0"/>
                </a:rPr>
                <a:t> yang </a:t>
              </a:r>
              <a:r>
                <a:rPr lang="en-US" altLang="ko-KR" sz="1200" b="1" dirty="0" err="1">
                  <a:cs typeface="Arial" pitchFamily="34" charset="0"/>
                </a:rPr>
                <a:t>berakhir</a:t>
              </a:r>
              <a:r>
                <a:rPr lang="en-US" altLang="ko-KR" sz="1200" b="1" dirty="0">
                  <a:cs typeface="Arial" pitchFamily="34" charset="0"/>
                </a:rPr>
                <a:t> pada </a:t>
              </a:r>
              <a:r>
                <a:rPr lang="en-US" altLang="ko-KR" sz="1200" b="1" dirty="0" err="1">
                  <a:cs typeface="Arial" pitchFamily="34" charset="0"/>
                </a:rPr>
                <a:t>tanggal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tersebut</a:t>
              </a:r>
              <a:r>
                <a:rPr lang="en-US" altLang="ko-KR" sz="1200" b="1" dirty="0">
                  <a:cs typeface="Arial" pitchFamily="34" charset="0"/>
                </a:rPr>
                <a:t>. </a:t>
              </a:r>
              <a:r>
                <a:rPr lang="en-US" altLang="ko-KR" sz="1200" b="1" dirty="0" err="1">
                  <a:cs typeface="Arial" pitchFamily="34" charset="0"/>
                </a:rPr>
                <a:t>Laporan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keuangan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adalah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tanggung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jawab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manajemen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perusahaan</a:t>
              </a:r>
              <a:r>
                <a:rPr lang="en-US" altLang="ko-KR" sz="1200" b="1" dirty="0">
                  <a:cs typeface="Arial" pitchFamily="34" charset="0"/>
                </a:rPr>
                <a:t>. </a:t>
              </a:r>
              <a:r>
                <a:rPr lang="en-US" altLang="ko-KR" sz="1200" b="1" dirty="0" err="1">
                  <a:cs typeface="Arial" pitchFamily="34" charset="0"/>
                </a:rPr>
                <a:t>Tanggung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jawab</a:t>
              </a:r>
              <a:r>
                <a:rPr lang="en-US" altLang="ko-KR" sz="1200" b="1" dirty="0">
                  <a:cs typeface="Arial" pitchFamily="34" charset="0"/>
                </a:rPr>
                <a:t> kami </a:t>
              </a:r>
              <a:r>
                <a:rPr lang="en-US" altLang="ko-KR" sz="1200" b="1" dirty="0" err="1">
                  <a:cs typeface="Arial" pitchFamily="34" charset="0"/>
                </a:rPr>
                <a:t>adalah</a:t>
              </a:r>
              <a:r>
                <a:rPr lang="en-US" altLang="ko-KR" sz="1200" b="1" dirty="0">
                  <a:cs typeface="Arial" pitchFamily="34" charset="0"/>
                </a:rPr>
                <a:t> pada </a:t>
              </a:r>
              <a:r>
                <a:rPr lang="en-US" altLang="ko-KR" sz="1200" b="1" dirty="0" err="1">
                  <a:cs typeface="Arial" pitchFamily="34" charset="0"/>
                </a:rPr>
                <a:t>pernyataan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pendapat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atas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laporan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keuangan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tersebut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berdasarkan</a:t>
              </a:r>
              <a:r>
                <a:rPr lang="en-US" altLang="ko-KR" sz="1200" b="1" dirty="0">
                  <a:cs typeface="Arial" pitchFamily="34" charset="0"/>
                </a:rPr>
                <a:t> auditing kami.</a:t>
              </a:r>
            </a:p>
            <a:p>
              <a:r>
                <a:rPr lang="en-US" altLang="ko-KR" sz="1200" b="1" dirty="0">
                  <a:cs typeface="Arial" pitchFamily="34" charset="0"/>
                </a:rPr>
                <a:t> </a:t>
              </a:r>
            </a:p>
            <a:p>
              <a:r>
                <a:rPr lang="en-US" altLang="ko-KR" sz="1200" b="1" dirty="0">
                  <a:cs typeface="Arial" pitchFamily="34" charset="0"/>
                </a:rPr>
                <a:t>Kami </a:t>
              </a:r>
              <a:r>
                <a:rPr lang="en-US" altLang="ko-KR" sz="1200" b="1" dirty="0" err="1">
                  <a:cs typeface="Arial" pitchFamily="34" charset="0"/>
                </a:rPr>
                <a:t>melaksanakan</a:t>
              </a:r>
              <a:r>
                <a:rPr lang="en-US" altLang="ko-KR" sz="1200" b="1" dirty="0">
                  <a:cs typeface="Arial" pitchFamily="34" charset="0"/>
                </a:rPr>
                <a:t> auditing </a:t>
              </a:r>
              <a:r>
                <a:rPr lang="en-US" altLang="ko-KR" sz="1200" b="1" dirty="0" err="1">
                  <a:cs typeface="Arial" pitchFamily="34" charset="0"/>
                </a:rPr>
                <a:t>berdasarkan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standar</a:t>
              </a:r>
              <a:r>
                <a:rPr lang="en-US" altLang="ko-KR" sz="1200" b="1" dirty="0">
                  <a:cs typeface="Arial" pitchFamily="34" charset="0"/>
                </a:rPr>
                <a:t> auditing yang </a:t>
              </a:r>
              <a:r>
                <a:rPr lang="en-US" altLang="ko-KR" sz="1200" b="1" dirty="0" err="1">
                  <a:cs typeface="Arial" pitchFamily="34" charset="0"/>
                </a:rPr>
                <a:t>ditetapkan</a:t>
              </a:r>
              <a:r>
                <a:rPr lang="en-US" altLang="ko-KR" sz="1200" b="1" dirty="0">
                  <a:cs typeface="Arial" pitchFamily="34" charset="0"/>
                </a:rPr>
                <a:t> oleh </a:t>
              </a:r>
              <a:r>
                <a:rPr lang="en-US" altLang="ko-KR" sz="1200" b="1" dirty="0" err="1">
                  <a:cs typeface="Arial" pitchFamily="34" charset="0"/>
                </a:rPr>
                <a:t>Ikatan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Akuntan</a:t>
              </a:r>
              <a:r>
                <a:rPr lang="en-US" altLang="ko-KR" sz="1200" b="1" dirty="0">
                  <a:cs typeface="Arial" pitchFamily="34" charset="0"/>
                </a:rPr>
                <a:t> Indonesia. </a:t>
              </a:r>
              <a:r>
                <a:rPr lang="en-US" altLang="ko-KR" sz="1200" b="1" dirty="0" err="1">
                  <a:cs typeface="Arial" pitchFamily="34" charset="0"/>
                </a:rPr>
                <a:t>Standar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tersebut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mengharuskan</a:t>
              </a:r>
              <a:r>
                <a:rPr lang="en-US" altLang="ko-KR" sz="1200" b="1" dirty="0">
                  <a:cs typeface="Arial" pitchFamily="34" charset="0"/>
                </a:rPr>
                <a:t> kami </a:t>
              </a:r>
              <a:r>
                <a:rPr lang="en-US" altLang="ko-KR" sz="1200" b="1" dirty="0" err="1">
                  <a:cs typeface="Arial" pitchFamily="34" charset="0"/>
                </a:rPr>
                <a:t>untuk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merencanakan</a:t>
              </a:r>
              <a:r>
                <a:rPr lang="en-US" altLang="ko-KR" sz="1200" b="1" dirty="0">
                  <a:cs typeface="Arial" pitchFamily="34" charset="0"/>
                </a:rPr>
                <a:t> dan </a:t>
              </a:r>
              <a:r>
                <a:rPr lang="en-US" altLang="ko-KR" sz="1200" b="1" dirty="0" err="1">
                  <a:cs typeface="Arial" pitchFamily="34" charset="0"/>
                </a:rPr>
                <a:t>melaksanakan</a:t>
              </a:r>
              <a:r>
                <a:rPr lang="en-US" altLang="ko-KR" sz="1200" b="1" dirty="0">
                  <a:cs typeface="Arial" pitchFamily="34" charset="0"/>
                </a:rPr>
                <a:t> auditing agar kami </a:t>
              </a:r>
              <a:r>
                <a:rPr lang="en-US" altLang="ko-KR" sz="1200" b="1" dirty="0" err="1">
                  <a:cs typeface="Arial" pitchFamily="34" charset="0"/>
                </a:rPr>
                <a:t>memperoleh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keyakinan</a:t>
              </a:r>
              <a:r>
                <a:rPr lang="en-US" altLang="ko-KR" sz="1200" b="1" dirty="0">
                  <a:cs typeface="Arial" pitchFamily="34" charset="0"/>
                </a:rPr>
                <a:t> yang </a:t>
              </a:r>
              <a:r>
                <a:rPr lang="en-US" altLang="ko-KR" sz="1200" b="1" dirty="0" err="1">
                  <a:cs typeface="Arial" pitchFamily="34" charset="0"/>
                </a:rPr>
                <a:t>memadai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bahwa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laporan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keuangan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bebas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dari</a:t>
              </a:r>
              <a:r>
                <a:rPr lang="en-US" altLang="ko-KR" sz="1200" b="1" dirty="0">
                  <a:cs typeface="Arial" pitchFamily="34" charset="0"/>
                </a:rPr>
                <a:t> salah </a:t>
              </a:r>
              <a:r>
                <a:rPr lang="en-US" altLang="ko-KR" sz="1200" b="1" dirty="0" err="1">
                  <a:cs typeface="Arial" pitchFamily="34" charset="0"/>
                </a:rPr>
                <a:t>saji</a:t>
              </a:r>
              <a:r>
                <a:rPr lang="en-US" altLang="ko-KR" sz="1200" b="1" dirty="0">
                  <a:cs typeface="Arial" pitchFamily="34" charset="0"/>
                </a:rPr>
                <a:t> yang material. </a:t>
              </a:r>
              <a:r>
                <a:rPr lang="en-US" altLang="ko-KR" sz="1200" b="1" dirty="0" err="1">
                  <a:cs typeface="Arial" pitchFamily="34" charset="0"/>
                </a:rPr>
                <a:t>Suatu</a:t>
              </a:r>
              <a:r>
                <a:rPr lang="en-US" altLang="ko-KR" sz="1200" b="1" dirty="0">
                  <a:cs typeface="Arial" pitchFamily="34" charset="0"/>
                </a:rPr>
                <a:t> auditing </a:t>
              </a:r>
              <a:r>
                <a:rPr lang="en-US" altLang="ko-KR" sz="1200" b="1" dirty="0" err="1">
                  <a:cs typeface="Arial" pitchFamily="34" charset="0"/>
                </a:rPr>
                <a:t>meliputi</a:t>
              </a:r>
              <a:r>
                <a:rPr lang="en-US" altLang="ko-KR" sz="1200" b="1" dirty="0">
                  <a:cs typeface="Arial" pitchFamily="34" charset="0"/>
                </a:rPr>
                <a:t> auditing, </a:t>
              </a:r>
              <a:r>
                <a:rPr lang="en-US" altLang="ko-KR" sz="1200" b="1" dirty="0" err="1">
                  <a:cs typeface="Arial" pitchFamily="34" charset="0"/>
                </a:rPr>
                <a:t>atas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dasar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pengujian</a:t>
              </a:r>
              <a:r>
                <a:rPr lang="en-US" altLang="ko-KR" sz="1200" b="1" dirty="0">
                  <a:cs typeface="Arial" pitchFamily="34" charset="0"/>
                </a:rPr>
                <a:t>, </a:t>
              </a:r>
              <a:r>
                <a:rPr lang="en-US" altLang="ko-KR" sz="1200" b="1" dirty="0" err="1">
                  <a:cs typeface="Arial" pitchFamily="34" charset="0"/>
                </a:rPr>
                <a:t>bahan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bukti</a:t>
              </a:r>
              <a:r>
                <a:rPr lang="en-US" altLang="ko-KR" sz="1200" b="1" dirty="0">
                  <a:cs typeface="Arial" pitchFamily="34" charset="0"/>
                </a:rPr>
                <a:t> yang </a:t>
              </a:r>
              <a:r>
                <a:rPr lang="en-US" altLang="ko-KR" sz="1200" b="1" dirty="0" err="1">
                  <a:cs typeface="Arial" pitchFamily="34" charset="0"/>
                </a:rPr>
                <a:t>mendukung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jumlah-jumlah</a:t>
              </a:r>
              <a:r>
                <a:rPr lang="en-US" altLang="ko-KR" sz="1200" b="1" dirty="0">
                  <a:cs typeface="Arial" pitchFamily="34" charset="0"/>
                </a:rPr>
                <a:t> dan </a:t>
              </a:r>
              <a:r>
                <a:rPr lang="en-US" altLang="ko-KR" sz="1200" b="1" dirty="0" err="1">
                  <a:cs typeface="Arial" pitchFamily="34" charset="0"/>
                </a:rPr>
                <a:t>mengungkap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dalam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laporan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keuangan</a:t>
              </a:r>
              <a:r>
                <a:rPr lang="en-US" altLang="ko-KR" sz="1200" b="1" dirty="0">
                  <a:cs typeface="Arial" pitchFamily="34" charset="0"/>
                </a:rPr>
                <a:t>. Auditing juga </a:t>
              </a:r>
              <a:r>
                <a:rPr lang="en-US" altLang="ko-KR" sz="1200" b="1" dirty="0" err="1">
                  <a:cs typeface="Arial" pitchFamily="34" charset="0"/>
                </a:rPr>
                <a:t>meliputi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penilaian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standar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akuntansi</a:t>
              </a:r>
              <a:r>
                <a:rPr lang="en-US" altLang="ko-KR" sz="1200" b="1" dirty="0">
                  <a:cs typeface="Arial" pitchFamily="34" charset="0"/>
                </a:rPr>
                <a:t> yang </a:t>
              </a:r>
              <a:r>
                <a:rPr lang="en-US" altLang="ko-KR" sz="1200" b="1" dirty="0" err="1">
                  <a:cs typeface="Arial" pitchFamily="34" charset="0"/>
                </a:rPr>
                <a:t>digunakan</a:t>
              </a:r>
              <a:r>
                <a:rPr lang="en-US" altLang="ko-KR" sz="1200" b="1" dirty="0">
                  <a:cs typeface="Arial" pitchFamily="34" charset="0"/>
                </a:rPr>
                <a:t> dan </a:t>
              </a:r>
              <a:r>
                <a:rPr lang="en-US" altLang="ko-KR" sz="1200" b="1" dirty="0" err="1">
                  <a:cs typeface="Arial" pitchFamily="34" charset="0"/>
                </a:rPr>
                <a:t>estimasi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signifikan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penting</a:t>
              </a:r>
              <a:r>
                <a:rPr lang="en-US" altLang="ko-KR" sz="1200" b="1" dirty="0">
                  <a:cs typeface="Arial" pitchFamily="34" charset="0"/>
                </a:rPr>
                <a:t> yang di </a:t>
              </a:r>
              <a:r>
                <a:rPr lang="en-US" altLang="ko-KR" sz="1200" b="1" dirty="0" err="1">
                  <a:cs typeface="Arial" pitchFamily="34" charset="0"/>
                </a:rPr>
                <a:t>buat</a:t>
              </a:r>
              <a:r>
                <a:rPr lang="en-US" altLang="ko-KR" sz="1200" b="1" dirty="0">
                  <a:cs typeface="Arial" pitchFamily="34" charset="0"/>
                </a:rPr>
                <a:t> oleh </a:t>
              </a:r>
              <a:r>
                <a:rPr lang="en-US" altLang="ko-KR" sz="1200" b="1" dirty="0" err="1">
                  <a:cs typeface="Arial" pitchFamily="34" charset="0"/>
                </a:rPr>
                <a:t>manajemen</a:t>
              </a:r>
              <a:r>
                <a:rPr lang="en-US" altLang="ko-KR" sz="1200" b="1" dirty="0">
                  <a:cs typeface="Arial" pitchFamily="34" charset="0"/>
                </a:rPr>
                <a:t>, </a:t>
              </a:r>
              <a:r>
                <a:rPr lang="en-US" altLang="ko-KR" sz="1200" b="1" dirty="0" err="1">
                  <a:cs typeface="Arial" pitchFamily="34" charset="0"/>
                </a:rPr>
                <a:t>serta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penilaian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terhadap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penyajian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laporan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keuangan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secara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keseluruhan</a:t>
              </a:r>
              <a:r>
                <a:rPr lang="en-US" altLang="ko-KR" sz="1200" b="1" dirty="0">
                  <a:cs typeface="Arial" pitchFamily="34" charset="0"/>
                </a:rPr>
                <a:t>. Kami </a:t>
              </a:r>
              <a:r>
                <a:rPr lang="en-US" altLang="ko-KR" sz="1200" b="1" dirty="0" err="1">
                  <a:cs typeface="Arial" pitchFamily="34" charset="0"/>
                </a:rPr>
                <a:t>yakin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bahwa</a:t>
              </a:r>
              <a:r>
                <a:rPr lang="en-US" altLang="ko-KR" sz="1200" b="1" dirty="0">
                  <a:cs typeface="Arial" pitchFamily="34" charset="0"/>
                </a:rPr>
                <a:t> auditing kami </a:t>
              </a:r>
              <a:r>
                <a:rPr lang="en-US" altLang="ko-KR" sz="1200" b="1" dirty="0" err="1">
                  <a:cs typeface="Arial" pitchFamily="34" charset="0"/>
                </a:rPr>
                <a:t>memberikan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dasar</a:t>
              </a:r>
              <a:r>
                <a:rPr lang="en-US" altLang="ko-KR" sz="1200" b="1" dirty="0">
                  <a:cs typeface="Arial" pitchFamily="34" charset="0"/>
                </a:rPr>
                <a:t> yang </a:t>
              </a:r>
              <a:r>
                <a:rPr lang="en-US" altLang="ko-KR" sz="1200" b="1" dirty="0" err="1">
                  <a:cs typeface="Arial" pitchFamily="34" charset="0"/>
                </a:rPr>
                <a:t>memadai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untuk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menyatakan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pendapat</a:t>
              </a:r>
              <a:r>
                <a:rPr lang="en-US" altLang="ko-KR" sz="1200" b="1" dirty="0">
                  <a:cs typeface="Arial" pitchFamily="34" charset="0"/>
                </a:rPr>
                <a:t>.</a:t>
              </a:r>
            </a:p>
            <a:p>
              <a:endParaRPr lang="en-US" altLang="ko-KR" sz="1200" b="1" dirty="0">
                <a:cs typeface="Arial" pitchFamily="34" charset="0"/>
              </a:endParaRPr>
            </a:p>
            <a:p>
              <a:r>
                <a:rPr lang="en-US" altLang="ko-KR" sz="1200" b="1" dirty="0" err="1">
                  <a:cs typeface="Arial" pitchFamily="34" charset="0"/>
                </a:rPr>
                <a:t>Menurut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pendapat</a:t>
              </a:r>
              <a:r>
                <a:rPr lang="en-US" altLang="ko-KR" sz="1200" b="1" dirty="0">
                  <a:cs typeface="Arial" pitchFamily="34" charset="0"/>
                </a:rPr>
                <a:t> kami, </a:t>
              </a:r>
              <a:r>
                <a:rPr lang="en-US" altLang="ko-KR" sz="1200" b="1" dirty="0" err="1">
                  <a:cs typeface="Arial" pitchFamily="34" charset="0"/>
                </a:rPr>
                <a:t>laporan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keuangan</a:t>
              </a:r>
              <a:r>
                <a:rPr lang="en-US" altLang="ko-KR" sz="1200" b="1" dirty="0">
                  <a:cs typeface="Arial" pitchFamily="34" charset="0"/>
                </a:rPr>
                <a:t> yang kami </a:t>
              </a:r>
              <a:r>
                <a:rPr lang="en-US" altLang="ko-KR" sz="1200" b="1" dirty="0" err="1">
                  <a:cs typeface="Arial" pitchFamily="34" charset="0"/>
                </a:rPr>
                <a:t>sebut</a:t>
              </a:r>
              <a:r>
                <a:rPr lang="en-US" altLang="ko-KR" sz="1200" b="1" dirty="0">
                  <a:cs typeface="Arial" pitchFamily="34" charset="0"/>
                </a:rPr>
                <a:t> di </a:t>
              </a:r>
              <a:r>
                <a:rPr lang="en-US" altLang="ko-KR" sz="1200" b="1" dirty="0" err="1">
                  <a:cs typeface="Arial" pitchFamily="34" charset="0"/>
                </a:rPr>
                <a:t>atas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menyajikan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secara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wajar</a:t>
              </a:r>
              <a:r>
                <a:rPr lang="en-US" altLang="ko-KR" sz="1200" b="1" dirty="0">
                  <a:cs typeface="Arial" pitchFamily="34" charset="0"/>
                </a:rPr>
                <a:t>, </a:t>
              </a:r>
              <a:r>
                <a:rPr lang="en-US" altLang="ko-KR" sz="1200" b="1" dirty="0" err="1">
                  <a:cs typeface="Arial" pitchFamily="34" charset="0"/>
                </a:rPr>
                <a:t>dalam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semua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hal</a:t>
              </a:r>
              <a:r>
                <a:rPr lang="en-US" altLang="ko-KR" sz="1200" b="1" dirty="0">
                  <a:cs typeface="Arial" pitchFamily="34" charset="0"/>
                </a:rPr>
                <a:t> yang material, </a:t>
              </a:r>
              <a:r>
                <a:rPr lang="en-US" altLang="ko-KR" sz="1200" b="1" dirty="0" err="1">
                  <a:cs typeface="Arial" pitchFamily="34" charset="0"/>
                </a:rPr>
                <a:t>posisi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keuangan</a:t>
              </a:r>
              <a:r>
                <a:rPr lang="en-US" altLang="ko-KR" sz="1200" b="1" dirty="0">
                  <a:cs typeface="Arial" pitchFamily="34" charset="0"/>
                </a:rPr>
                <a:t> PT. </a:t>
              </a:r>
              <a:r>
                <a:rPr lang="en-US" altLang="ko-KR" sz="1200" b="1" dirty="0" err="1">
                  <a:cs typeface="Arial" pitchFamily="34" charset="0"/>
                </a:rPr>
                <a:t>Roda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Lingkar</a:t>
              </a:r>
              <a:r>
                <a:rPr lang="en-US" altLang="ko-KR" sz="1200" b="1" dirty="0">
                  <a:cs typeface="Arial" pitchFamily="34" charset="0"/>
                </a:rPr>
                <a:t> per 31 </a:t>
              </a:r>
              <a:r>
                <a:rPr lang="en-US" altLang="ko-KR" sz="1200" b="1" dirty="0" err="1">
                  <a:cs typeface="Arial" pitchFamily="34" charset="0"/>
                </a:rPr>
                <a:t>Desember</a:t>
              </a:r>
              <a:r>
                <a:rPr lang="en-US" altLang="ko-KR" sz="1200" b="1" dirty="0">
                  <a:cs typeface="Arial" pitchFamily="34" charset="0"/>
                </a:rPr>
                <a:t> 200A dan 200B, dan </a:t>
              </a:r>
              <a:r>
                <a:rPr lang="en-US" altLang="ko-KR" sz="1200" b="1" dirty="0" err="1">
                  <a:cs typeface="Arial" pitchFamily="34" charset="0"/>
                </a:rPr>
                <a:t>hasil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usaha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serta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arus</a:t>
              </a:r>
              <a:r>
                <a:rPr lang="en-US" altLang="ko-KR" sz="1200" b="1" dirty="0">
                  <a:cs typeface="Arial" pitchFamily="34" charset="0"/>
                </a:rPr>
                <a:t> kas </a:t>
              </a:r>
              <a:r>
                <a:rPr lang="en-US" altLang="ko-KR" sz="1200" b="1" dirty="0" err="1">
                  <a:cs typeface="Arial" pitchFamily="34" charset="0"/>
                </a:rPr>
                <a:t>untuk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tahun-tahun</a:t>
              </a:r>
              <a:r>
                <a:rPr lang="en-US" altLang="ko-KR" sz="1200" b="1" dirty="0">
                  <a:cs typeface="Arial" pitchFamily="34" charset="0"/>
                </a:rPr>
                <a:t> yang </a:t>
              </a:r>
              <a:r>
                <a:rPr lang="en-US" altLang="ko-KR" sz="1200" b="1" dirty="0" err="1">
                  <a:cs typeface="Arial" pitchFamily="34" charset="0"/>
                </a:rPr>
                <a:t>berakhir</a:t>
              </a:r>
              <a:r>
                <a:rPr lang="en-US" altLang="ko-KR" sz="1200" b="1" dirty="0">
                  <a:cs typeface="Arial" pitchFamily="34" charset="0"/>
                </a:rPr>
                <a:t> pada </a:t>
              </a:r>
              <a:r>
                <a:rPr lang="en-US" altLang="ko-KR" sz="1200" b="1" dirty="0" err="1">
                  <a:cs typeface="Arial" pitchFamily="34" charset="0"/>
                </a:rPr>
                <a:t>tanggal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tersebut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sesuai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dengan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standar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akuntansi</a:t>
              </a:r>
              <a:r>
                <a:rPr lang="en-US" altLang="ko-KR" sz="1200" b="1" dirty="0">
                  <a:cs typeface="Arial" pitchFamily="34" charset="0"/>
                </a:rPr>
                <a:t> yang </a:t>
              </a:r>
              <a:r>
                <a:rPr lang="en-US" altLang="ko-KR" sz="1200" b="1" dirty="0" err="1">
                  <a:cs typeface="Arial" pitchFamily="34" charset="0"/>
                </a:rPr>
                <a:t>berlaku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umum</a:t>
              </a:r>
              <a:r>
                <a:rPr lang="en-US" altLang="ko-KR" sz="1200" b="1" dirty="0">
                  <a:cs typeface="Arial" pitchFamily="34" charset="0"/>
                </a:rPr>
                <a:t> di Indonesia.</a:t>
              </a:r>
            </a:p>
            <a:p>
              <a:r>
                <a:rPr lang="en-US" altLang="ko-KR" sz="1200" b="1" dirty="0">
                  <a:cs typeface="Arial" pitchFamily="34" charset="0"/>
                </a:rPr>
                <a:t>	</a:t>
              </a:r>
            </a:p>
            <a:p>
              <a:r>
                <a:rPr lang="en-US" altLang="ko-KR" sz="1200" b="1" dirty="0" err="1">
                  <a:cs typeface="Arial" pitchFamily="34" charset="0"/>
                </a:rPr>
                <a:t>Andri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lrawan</a:t>
              </a:r>
              <a:endParaRPr lang="en-US" altLang="ko-KR" sz="1200" b="1" dirty="0">
                <a:cs typeface="Arial" pitchFamily="34" charset="0"/>
              </a:endParaRPr>
            </a:p>
            <a:p>
              <a:r>
                <a:rPr lang="en-US" altLang="ko-KR" sz="1200" b="1" dirty="0" err="1">
                  <a:cs typeface="Arial" pitchFamily="34" charset="0"/>
                </a:rPr>
                <a:t>Akuntan</a:t>
              </a:r>
              <a:r>
                <a:rPr lang="en-US" altLang="ko-KR" sz="1200" b="1" dirty="0">
                  <a:cs typeface="Arial" pitchFamily="34" charset="0"/>
                </a:rPr>
                <a:t> Register Negara No.D-1236</a:t>
              </a:r>
            </a:p>
            <a:p>
              <a:endParaRPr lang="en-US" altLang="ko-KR" sz="1200" b="1" dirty="0">
                <a:cs typeface="Arial" pitchFamily="34" charset="0"/>
              </a:endParaRPr>
            </a:p>
            <a:p>
              <a:endParaRPr lang="en-US" altLang="ko-KR" sz="1200" b="1" dirty="0">
                <a:cs typeface="Arial" pitchFamily="34" charset="0"/>
              </a:endParaRPr>
            </a:p>
            <a:p>
              <a:r>
                <a:rPr lang="en-US" altLang="ko-KR" sz="1200" b="1" dirty="0">
                  <a:cs typeface="Arial" pitchFamily="34" charset="0"/>
                </a:rPr>
                <a:t>5 </a:t>
              </a:r>
              <a:r>
                <a:rPr lang="en-US" altLang="ko-KR" sz="1200" b="1" dirty="0" err="1">
                  <a:cs typeface="Arial" pitchFamily="34" charset="0"/>
                </a:rPr>
                <a:t>Maret</a:t>
              </a:r>
              <a:r>
                <a:rPr lang="en-US" altLang="ko-KR" sz="1200" b="1" dirty="0">
                  <a:cs typeface="Arial" pitchFamily="34" charset="0"/>
                </a:rPr>
                <a:t> 2000</a:t>
              </a:r>
            </a:p>
            <a:p>
              <a:endParaRPr lang="en-US" altLang="ko-KR" sz="1200" b="1" dirty="0">
                <a:cs typeface="Arial" pitchFamily="34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21F077F7-9611-44C4-8531-BF58D29F8AE2}"/>
              </a:ext>
            </a:extLst>
          </p:cNvPr>
          <p:cNvSpPr/>
          <p:nvPr/>
        </p:nvSpPr>
        <p:spPr>
          <a:xfrm>
            <a:off x="10243901" y="115497"/>
            <a:ext cx="1828800" cy="76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Laporan</a:t>
            </a:r>
            <a:r>
              <a:rPr lang="en-US" sz="2000" b="1" dirty="0">
                <a:solidFill>
                  <a:schemeClr val="tx1"/>
                </a:solidFill>
              </a:rPr>
              <a:t> Auditor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0382A00-266F-4DA6-9177-EE8596D5C2F8}"/>
              </a:ext>
            </a:extLst>
          </p:cNvPr>
          <p:cNvSpPr txBox="1">
            <a:spLocks/>
          </p:cNvSpPr>
          <p:nvPr/>
        </p:nvSpPr>
        <p:spPr>
          <a:xfrm>
            <a:off x="12257185" y="758331"/>
            <a:ext cx="3841680" cy="5632311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-ALAMAT LAPORAN </a:t>
            </a:r>
          </a:p>
          <a:p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AUDIT</a:t>
            </a:r>
          </a:p>
          <a:p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-PARGRAF PEMBUKA (</a:t>
            </a: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Pernyataan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Fakta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-PARAGRAF RUANG</a:t>
            </a:r>
          </a:p>
          <a:p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LINGKUP (</a:t>
            </a: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Pernyataan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Fakta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-PARAGRAF OPINI (Kesimpulan)</a:t>
            </a:r>
          </a:p>
          <a:p>
            <a:endParaRPr lang="en-US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Tanda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Tangan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Nama CPA</a:t>
            </a:r>
          </a:p>
          <a:p>
            <a:pPr marL="0" indent="0">
              <a:buNone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NO. </a:t>
            </a: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Lisensi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CPA DAN KAP</a:t>
            </a:r>
          </a:p>
          <a:p>
            <a:endParaRPr lang="en-US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DD0C30-2E07-456A-BB22-A8A1B18E9F4B}"/>
              </a:ext>
            </a:extLst>
          </p:cNvPr>
          <p:cNvSpPr/>
          <p:nvPr/>
        </p:nvSpPr>
        <p:spPr>
          <a:xfrm>
            <a:off x="6518391" y="686997"/>
            <a:ext cx="1620253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JUDUL LAPORAN</a:t>
            </a:r>
            <a:endParaRPr lang="en-ID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093BEB-0364-4910-9968-38A0B3AA27A0}"/>
              </a:ext>
            </a:extLst>
          </p:cNvPr>
          <p:cNvSpPr/>
          <p:nvPr/>
        </p:nvSpPr>
        <p:spPr>
          <a:xfrm>
            <a:off x="8237477" y="2297480"/>
            <a:ext cx="2006424" cy="14598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PARGRAF PEMBUKA</a:t>
            </a:r>
            <a:endParaRPr lang="en-ID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536DB0-9060-4123-AFCA-9C401B54B406}"/>
              </a:ext>
            </a:extLst>
          </p:cNvPr>
          <p:cNvSpPr/>
          <p:nvPr/>
        </p:nvSpPr>
        <p:spPr>
          <a:xfrm>
            <a:off x="8180358" y="3628765"/>
            <a:ext cx="3001817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PARAGRAF RUANG LINGKUP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2ED505-1692-4915-85F6-52DB18861CB5}"/>
              </a:ext>
            </a:extLst>
          </p:cNvPr>
          <p:cNvSpPr/>
          <p:nvPr/>
        </p:nvSpPr>
        <p:spPr>
          <a:xfrm>
            <a:off x="3785937" y="1629372"/>
            <a:ext cx="1620253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ALAMAT LAPORAN</a:t>
            </a:r>
            <a:endParaRPr lang="en-ID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1F0E1-7B9D-40F2-A396-7F254E697488}"/>
              </a:ext>
            </a:extLst>
          </p:cNvPr>
          <p:cNvSpPr/>
          <p:nvPr/>
        </p:nvSpPr>
        <p:spPr>
          <a:xfrm>
            <a:off x="8211614" y="4742552"/>
            <a:ext cx="2612404" cy="2571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PARAGRAF OPINI (Kesimpulan</a:t>
            </a:r>
            <a:endParaRPr lang="en-ID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C77059-D461-438A-983D-42FF28C7C2BD}"/>
              </a:ext>
            </a:extLst>
          </p:cNvPr>
          <p:cNvSpPr/>
          <p:nvPr/>
        </p:nvSpPr>
        <p:spPr>
          <a:xfrm>
            <a:off x="3362000" y="5535917"/>
            <a:ext cx="2708776" cy="3714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Tanda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Tangan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Nama CPA</a:t>
            </a:r>
          </a:p>
          <a:p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NO. </a:t>
            </a: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Lisensi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CPA DAN KAP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03682B-3AF2-47E8-995F-439C3260D7DB}"/>
              </a:ext>
            </a:extLst>
          </p:cNvPr>
          <p:cNvSpPr/>
          <p:nvPr/>
        </p:nvSpPr>
        <p:spPr>
          <a:xfrm>
            <a:off x="3362000" y="6157585"/>
            <a:ext cx="2044190" cy="233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Tanggal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Laporan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Audit</a:t>
            </a:r>
          </a:p>
        </p:txBody>
      </p:sp>
    </p:spTree>
    <p:extLst>
      <p:ext uri="{BB962C8B-B14F-4D97-AF65-F5344CB8AC3E}">
        <p14:creationId xmlns:p14="http://schemas.microsoft.com/office/powerpoint/2010/main" val="342785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9B9F631D-A7FC-43B0-B7D6-1B75683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242" y="587459"/>
            <a:ext cx="8066757" cy="1088941"/>
          </a:xfrm>
        </p:spPr>
        <p:txBody>
          <a:bodyPr/>
          <a:lstStyle/>
          <a:p>
            <a:pPr algn="ctr" eaLnBrk="1" hangingPunct="1"/>
            <a:r>
              <a:rPr lang="id-ID" altLang="en-US" dirty="0"/>
              <a:t>5 Jenis Opini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385129-7A89-4923-B476-9C8970F552C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66109" y="1676400"/>
          <a:ext cx="7310649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286401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Lima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Audit: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A99304-3223-47E1-8F78-F9C810A39338}"/>
              </a:ext>
            </a:extLst>
          </p:cNvPr>
          <p:cNvGrpSpPr/>
          <p:nvPr/>
        </p:nvGrpSpPr>
        <p:grpSpPr>
          <a:xfrm>
            <a:off x="3835915" y="1146890"/>
            <a:ext cx="7416805" cy="560494"/>
            <a:chOff x="-1836693" y="2826095"/>
            <a:chExt cx="7416805" cy="56049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F0FEA1-941D-430A-ABA7-B07E37EA09CB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66359F-5FA0-4F15-B07F-D7577148DD1B}"/>
                </a:ext>
              </a:extLst>
            </p:cNvPr>
            <p:cNvSpPr txBox="1"/>
            <p:nvPr/>
          </p:nvSpPr>
          <p:spPr>
            <a:xfrm>
              <a:off x="-1704110" y="3109590"/>
              <a:ext cx="6605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200" dirty="0" err="1"/>
                <a:t>kondisi</a:t>
              </a:r>
              <a:r>
                <a:rPr lang="en-US" sz="1200" dirty="0"/>
                <a:t> pada </a:t>
              </a:r>
              <a:r>
                <a:rPr lang="en-US" sz="1200" dirty="0" err="1"/>
                <a:t>standar</a:t>
              </a:r>
              <a:r>
                <a:rPr lang="en-US" sz="1200" dirty="0"/>
                <a:t> audit </a:t>
              </a:r>
              <a:r>
                <a:rPr lang="en-US" sz="1200" dirty="0" err="1"/>
                <a:t>telah</a:t>
              </a:r>
              <a:r>
                <a:rPr lang="en-US" sz="1200" dirty="0"/>
                <a:t> di </a:t>
              </a:r>
              <a:r>
                <a:rPr lang="en-US" sz="1200" dirty="0" err="1"/>
                <a:t>penuhi</a:t>
              </a:r>
              <a:endParaRPr lang="en-US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6EACC-ECF4-4235-89E5-DFD74EC47CD2}"/>
                </a:ext>
              </a:extLst>
            </p:cNvPr>
            <p:cNvSpPr txBox="1"/>
            <p:nvPr/>
          </p:nvSpPr>
          <p:spPr>
            <a:xfrm>
              <a:off x="-1704110" y="2832591"/>
              <a:ext cx="6604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id-ID" sz="1200" dirty="0"/>
                <a:t>Opini Wajar Tanpa Pengecualian</a:t>
              </a:r>
              <a:r>
                <a:rPr lang="en-ID" sz="1200" dirty="0"/>
                <a:t> </a:t>
              </a:r>
              <a:r>
                <a:rPr lang="en-ID" sz="1200" i="1" dirty="0"/>
                <a:t>(Unqualified)</a:t>
              </a:r>
              <a:endParaRPr lang="en-US" sz="1200" i="1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CA702EA-D3A8-4B09-9EBC-E755AD3DF817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-1836693" y="3099605"/>
              <a:ext cx="6869786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F95E00-3FEA-4782-AAA5-17849EE624AF}"/>
              </a:ext>
            </a:extLst>
          </p:cNvPr>
          <p:cNvGrpSpPr/>
          <p:nvPr/>
        </p:nvGrpSpPr>
        <p:grpSpPr>
          <a:xfrm>
            <a:off x="5025175" y="2115940"/>
            <a:ext cx="6223518" cy="1063245"/>
            <a:chOff x="-643406" y="2692676"/>
            <a:chExt cx="6223518" cy="106324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6498026-CB2A-4F74-8E33-6FB144F8D79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97AC27-BD33-4585-9CB2-5A045F82002C}"/>
                </a:ext>
              </a:extLst>
            </p:cNvPr>
            <p:cNvSpPr txBox="1"/>
            <p:nvPr/>
          </p:nvSpPr>
          <p:spPr>
            <a:xfrm>
              <a:off x="-186206" y="3109590"/>
              <a:ext cx="5087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200" dirty="0"/>
                <a:t>Audit yang </a:t>
              </a:r>
              <a:r>
                <a:rPr lang="en-US" sz="1200" dirty="0" err="1"/>
                <a:t>lengkap</a:t>
              </a:r>
              <a:r>
                <a:rPr lang="en-US" sz="1200" dirty="0"/>
                <a:t> </a:t>
              </a:r>
              <a:r>
                <a:rPr lang="en-US" sz="1200" dirty="0" err="1"/>
                <a:t>dilakukan</a:t>
              </a:r>
              <a:r>
                <a:rPr lang="en-US" sz="1200" dirty="0"/>
                <a:t> </a:t>
              </a:r>
              <a:r>
                <a:rPr lang="en-US" sz="1200" dirty="0" err="1"/>
                <a:t>dengan</a:t>
              </a:r>
              <a:r>
                <a:rPr lang="en-US" sz="1200" dirty="0"/>
                <a:t> </a:t>
              </a:r>
              <a:r>
                <a:rPr lang="en-US" sz="1200" dirty="0" err="1"/>
                <a:t>keyakinan</a:t>
              </a:r>
              <a:r>
                <a:rPr lang="en-US" sz="1200" dirty="0"/>
                <a:t> </a:t>
              </a:r>
              <a:r>
                <a:rPr lang="en-US" sz="1200" dirty="0" err="1"/>
                <a:t>akan</a:t>
              </a:r>
              <a:r>
                <a:rPr lang="en-US" sz="1200" dirty="0"/>
                <a:t> </a:t>
              </a:r>
              <a:r>
                <a:rPr lang="en-US" sz="1200" dirty="0" err="1"/>
                <a:t>hasil</a:t>
              </a:r>
              <a:r>
                <a:rPr lang="en-US" sz="1200" dirty="0"/>
                <a:t> dan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keuangan</a:t>
              </a:r>
              <a:r>
                <a:rPr lang="en-US" sz="1200" dirty="0"/>
                <a:t> yang </a:t>
              </a:r>
              <a:r>
                <a:rPr lang="en-US" sz="1200" dirty="0" err="1"/>
                <a:t>disajikan</a:t>
              </a:r>
              <a:r>
                <a:rPr lang="en-US" sz="1200" dirty="0"/>
                <a:t> </a:t>
              </a:r>
              <a:r>
                <a:rPr lang="en-US" sz="1200" dirty="0" err="1"/>
                <a:t>dengan</a:t>
              </a:r>
              <a:r>
                <a:rPr lang="en-US" sz="1200" dirty="0"/>
                <a:t> </a:t>
              </a:r>
              <a:r>
                <a:rPr lang="en-US" sz="1200" dirty="0" err="1"/>
                <a:t>wajar</a:t>
              </a:r>
              <a:r>
                <a:rPr lang="en-US" sz="1200" dirty="0"/>
                <a:t>, </a:t>
              </a:r>
              <a:r>
                <a:rPr lang="en-US" sz="1200" dirty="0" err="1"/>
                <a:t>tetapi</a:t>
              </a:r>
              <a:r>
                <a:rPr lang="en-US" sz="1200" dirty="0"/>
                <a:t> audit</a:t>
              </a:r>
              <a:r>
                <a:rPr lang="id-ID" sz="1200" dirty="0"/>
                <a:t>o</a:t>
              </a:r>
              <a:r>
                <a:rPr lang="en-US" sz="1200" dirty="0"/>
                <a:t>r </a:t>
              </a:r>
              <a:r>
                <a:rPr lang="en-US" sz="1200" dirty="0" err="1"/>
                <a:t>yakin</a:t>
              </a:r>
              <a:r>
                <a:rPr lang="en-US" sz="1200" dirty="0"/>
                <a:t> </a:t>
              </a:r>
              <a:r>
                <a:rPr lang="en-US" sz="1200" dirty="0" err="1"/>
                <a:t>bahwa</a:t>
              </a:r>
              <a:r>
                <a:rPr lang="en-US" sz="1200" dirty="0"/>
                <a:t> </a:t>
              </a:r>
              <a:r>
                <a:rPr lang="en-US" sz="1200" dirty="0" err="1"/>
                <a:t>perlu</a:t>
              </a:r>
              <a:r>
                <a:rPr lang="en-US" sz="1200" dirty="0"/>
                <a:t> </a:t>
              </a:r>
              <a:r>
                <a:rPr lang="en-US" sz="1200" dirty="0" err="1"/>
                <a:t>ada</a:t>
              </a:r>
              <a:r>
                <a:rPr lang="en-US" sz="1200" dirty="0"/>
                <a:t> </a:t>
              </a:r>
              <a:r>
                <a:rPr lang="en-US" sz="1200" dirty="0" err="1"/>
                <a:t>informasi</a:t>
              </a:r>
              <a:r>
                <a:rPr lang="en-US" sz="1200" dirty="0"/>
                <a:t> </a:t>
              </a:r>
              <a:r>
                <a:rPr lang="en-US" sz="1200" dirty="0" err="1"/>
                <a:t>tambahan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45B1B9-51F6-44C7-9B4F-675D61695E8D}"/>
                </a:ext>
              </a:extLst>
            </p:cNvPr>
            <p:cNvSpPr txBox="1"/>
            <p:nvPr/>
          </p:nvSpPr>
          <p:spPr>
            <a:xfrm>
              <a:off x="-186206" y="2692676"/>
              <a:ext cx="50866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id-ID" sz="1200" dirty="0"/>
                <a:t>Opini Wajar Tanpa Pengecualian</a:t>
              </a:r>
            </a:p>
            <a:p>
              <a:pPr algn="r">
                <a:defRPr/>
              </a:pPr>
              <a:r>
                <a:rPr lang="id-ID" sz="1200" dirty="0"/>
                <a:t>dengan paragraf penjelasan</a:t>
              </a:r>
              <a:r>
                <a:rPr lang="en-ID" sz="1200" dirty="0"/>
                <a:t> </a:t>
              </a:r>
              <a:r>
                <a:rPr lang="en-ID" sz="1200" i="1" dirty="0"/>
                <a:t>((Modified Unqualified)</a:t>
              </a:r>
              <a:endParaRPr lang="en-US" sz="1200" i="1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8CC1D37-1831-4535-9034-9A22711AA894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ED987F-0881-4423-84EA-4F4E4DB0AC10}"/>
              </a:ext>
            </a:extLst>
          </p:cNvPr>
          <p:cNvGrpSpPr/>
          <p:nvPr/>
        </p:nvGrpSpPr>
        <p:grpSpPr>
          <a:xfrm>
            <a:off x="5295502" y="3416222"/>
            <a:ext cx="5957216" cy="929826"/>
            <a:chOff x="-377104" y="2826095"/>
            <a:chExt cx="5957216" cy="92982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B1F123-F2EC-443E-B93E-268D4C1ACFDE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9AFC7F-EF97-44E3-9DB6-41F47A0AED14}"/>
                </a:ext>
              </a:extLst>
            </p:cNvPr>
            <p:cNvSpPr txBox="1"/>
            <p:nvPr/>
          </p:nvSpPr>
          <p:spPr>
            <a:xfrm>
              <a:off x="-360293" y="3109590"/>
              <a:ext cx="5261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200" dirty="0"/>
                <a:t>Auditor </a:t>
              </a:r>
              <a:r>
                <a:rPr lang="en-US" sz="1200" dirty="0" err="1"/>
                <a:t>memutuskan</a:t>
              </a:r>
              <a:r>
                <a:rPr lang="en-US" sz="1200" dirty="0"/>
                <a:t> </a:t>
              </a:r>
              <a:r>
                <a:rPr lang="en-US" sz="1200" dirty="0" err="1"/>
                <a:t>bahwa</a:t>
              </a:r>
              <a:r>
                <a:rPr lang="en-US" sz="1200" dirty="0"/>
                <a:t> </a:t>
              </a:r>
              <a:r>
                <a:rPr lang="en-US" sz="1200" dirty="0" err="1"/>
                <a:t>keseluruhan</a:t>
              </a:r>
              <a:r>
                <a:rPr lang="en-US" sz="1200" dirty="0"/>
                <a:t>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keuangan</a:t>
              </a:r>
              <a:r>
                <a:rPr lang="en-US" sz="1200" dirty="0"/>
                <a:t> </a:t>
              </a:r>
              <a:r>
                <a:rPr lang="en-US" sz="1200" dirty="0" err="1"/>
                <a:t>disajikan</a:t>
              </a:r>
              <a:r>
                <a:rPr lang="en-US" sz="1200" dirty="0"/>
                <a:t> </a:t>
              </a:r>
              <a:r>
                <a:rPr lang="en-US" sz="1200" dirty="0" err="1"/>
                <a:t>dengan</a:t>
              </a:r>
              <a:r>
                <a:rPr lang="en-US" sz="1200" dirty="0"/>
                <a:t> </a:t>
              </a:r>
              <a:r>
                <a:rPr lang="en-US" sz="1200" dirty="0" err="1"/>
                <a:t>wajar</a:t>
              </a:r>
              <a:r>
                <a:rPr lang="en-US" sz="1200" dirty="0"/>
                <a:t>, </a:t>
              </a:r>
              <a:r>
                <a:rPr lang="id-ID" sz="1200" dirty="0"/>
                <a:t>R</a:t>
              </a:r>
              <a:r>
                <a:rPr lang="en-US" sz="1200" dirty="0" err="1"/>
                <a:t>uang</a:t>
              </a:r>
              <a:r>
                <a:rPr lang="en-US" sz="1200" dirty="0"/>
                <a:t> </a:t>
              </a:r>
              <a:r>
                <a:rPr lang="en-US" sz="1200" dirty="0" err="1"/>
                <a:t>lingkup</a:t>
              </a:r>
              <a:r>
                <a:rPr lang="en-US" sz="1200" dirty="0"/>
                <a:t> audit </a:t>
              </a:r>
              <a:r>
                <a:rPr lang="en-US" sz="1200" dirty="0" err="1"/>
                <a:t>dibatasi</a:t>
              </a:r>
              <a:r>
                <a:rPr lang="en-US" sz="1200" dirty="0"/>
                <a:t>  </a:t>
              </a:r>
              <a:r>
                <a:rPr lang="en-US" sz="1200" dirty="0" err="1"/>
                <a:t>secara</a:t>
              </a:r>
              <a:r>
                <a:rPr lang="en-US" sz="1200" dirty="0"/>
                <a:t>  material / </a:t>
              </a:r>
              <a:r>
                <a:rPr lang="en-US" sz="1200" dirty="0" err="1"/>
                <a:t>prinsip</a:t>
              </a:r>
              <a:r>
                <a:rPr lang="en-US" sz="1200" dirty="0"/>
                <a:t> </a:t>
              </a:r>
              <a:r>
                <a:rPr lang="en-US" sz="1200" dirty="0" err="1"/>
                <a:t>akuntansi</a:t>
              </a:r>
              <a:r>
                <a:rPr lang="en-US" sz="1200" dirty="0"/>
                <a:t> </a:t>
              </a:r>
              <a:r>
                <a:rPr lang="en-US" sz="1200" dirty="0" err="1"/>
                <a:t>tidak</a:t>
              </a:r>
              <a:r>
                <a:rPr lang="en-US" sz="1200" dirty="0"/>
                <a:t> </a:t>
              </a:r>
              <a:r>
                <a:rPr lang="en-US" sz="1200" dirty="0" err="1"/>
                <a:t>berlaku</a:t>
              </a:r>
              <a:r>
                <a:rPr lang="en-US" sz="1200" dirty="0"/>
                <a:t> </a:t>
              </a:r>
              <a:r>
                <a:rPr lang="en-US" sz="1200" dirty="0" err="1"/>
                <a:t>umum</a:t>
              </a:r>
              <a:endParaRPr 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1BA5B0-2A0B-4AD5-990F-7C9C832965C2}"/>
                </a:ext>
              </a:extLst>
            </p:cNvPr>
            <p:cNvSpPr txBox="1"/>
            <p:nvPr/>
          </p:nvSpPr>
          <p:spPr>
            <a:xfrm>
              <a:off x="-377104" y="2832591"/>
              <a:ext cx="527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id-ID" sz="1200" dirty="0"/>
                <a:t>Opini Wajar Dengan Pengecualian</a:t>
              </a:r>
              <a:r>
                <a:rPr lang="en-ID" sz="1200" dirty="0"/>
                <a:t> </a:t>
              </a:r>
              <a:r>
                <a:rPr lang="en-ID" sz="1200" i="1" dirty="0"/>
                <a:t>(qualified)</a:t>
              </a:r>
              <a:endParaRPr lang="en-US" sz="1200" i="1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A20A3B-84C5-4B90-B1D0-978FE3AE0BEE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59889E-DE5D-4D9C-AE2C-A6B54F521002}"/>
              </a:ext>
            </a:extLst>
          </p:cNvPr>
          <p:cNvGrpSpPr/>
          <p:nvPr/>
        </p:nvGrpSpPr>
        <p:grpSpPr>
          <a:xfrm>
            <a:off x="5025176" y="4820908"/>
            <a:ext cx="6223517" cy="745160"/>
            <a:chOff x="-643405" y="2826095"/>
            <a:chExt cx="6223517" cy="7451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E6933C-D252-4EFC-9093-1D002569AAE9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9C1A60-D4F1-4C95-899A-9C13DB4FD3CF}"/>
                </a:ext>
              </a:extLst>
            </p:cNvPr>
            <p:cNvSpPr txBox="1"/>
            <p:nvPr/>
          </p:nvSpPr>
          <p:spPr>
            <a:xfrm>
              <a:off x="-643405" y="3109590"/>
              <a:ext cx="5545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200" dirty="0"/>
                <a:t>Auditor </a:t>
              </a:r>
              <a:r>
                <a:rPr lang="en-US" sz="1200" dirty="0" err="1"/>
                <a:t>berkesimpulan</a:t>
              </a:r>
              <a:r>
                <a:rPr lang="en-US" sz="1200" dirty="0"/>
                <a:t> </a:t>
              </a:r>
              <a:r>
                <a:rPr lang="en-US" sz="1200" dirty="0" err="1"/>
                <a:t>bahwa</a:t>
              </a:r>
              <a:r>
                <a:rPr lang="en-US" sz="1200" dirty="0"/>
                <a:t>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keuangan</a:t>
              </a:r>
              <a:r>
                <a:rPr lang="en-US" sz="1200" dirty="0"/>
                <a:t> </a:t>
              </a:r>
              <a:r>
                <a:rPr lang="en-US" sz="1200" dirty="0" err="1"/>
                <a:t>tidak</a:t>
              </a:r>
              <a:r>
                <a:rPr lang="en-US" sz="1200" dirty="0"/>
                <a:t>  </a:t>
              </a:r>
              <a:r>
                <a:rPr lang="en-US" sz="1200" dirty="0" err="1"/>
                <a:t>disajikan</a:t>
              </a:r>
              <a:r>
                <a:rPr lang="en-US" sz="1200" dirty="0"/>
                <a:t> </a:t>
              </a:r>
              <a:r>
                <a:rPr lang="en-US" sz="1200" dirty="0" err="1"/>
                <a:t>dengan</a:t>
              </a:r>
              <a:r>
                <a:rPr lang="en-US" sz="1200" dirty="0"/>
                <a:t>  </a:t>
              </a:r>
              <a:r>
                <a:rPr lang="en-US" sz="1200" dirty="0" err="1"/>
                <a:t>wajar</a:t>
              </a:r>
              <a:r>
                <a:rPr lang="en-US" sz="1200" dirty="0"/>
                <a:t> (</a:t>
              </a:r>
              <a:r>
                <a:rPr lang="en-US" sz="1200" dirty="0" err="1"/>
                <a:t>Opini</a:t>
              </a:r>
              <a:r>
                <a:rPr lang="en-US" sz="1200" dirty="0"/>
                <a:t> </a:t>
              </a:r>
              <a:r>
                <a:rPr lang="en-US" sz="1200" dirty="0" err="1"/>
                <a:t>tidak</a:t>
              </a:r>
              <a:r>
                <a:rPr lang="en-US" sz="1200" dirty="0"/>
                <a:t> </a:t>
              </a:r>
              <a:r>
                <a:rPr lang="en-US" sz="1200" dirty="0" err="1"/>
                <a:t>wajar</a:t>
              </a:r>
              <a:r>
                <a:rPr lang="en-US" sz="1200" dirty="0"/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529EE1-83E9-4051-A40E-E093A7405D74}"/>
                </a:ext>
              </a:extLst>
            </p:cNvPr>
            <p:cNvSpPr txBox="1"/>
            <p:nvPr/>
          </p:nvSpPr>
          <p:spPr>
            <a:xfrm>
              <a:off x="1043608" y="2832591"/>
              <a:ext cx="3856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id-ID" sz="1200" dirty="0"/>
                <a:t>Opini Tidak wajar</a:t>
              </a:r>
              <a:r>
                <a:rPr lang="en-ID" sz="1200" dirty="0"/>
                <a:t> </a:t>
              </a:r>
              <a:r>
                <a:rPr lang="en-ID" sz="1200" i="1" dirty="0"/>
                <a:t>(adverse)</a:t>
              </a:r>
              <a:endParaRPr lang="en-US" sz="120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2179D8-2235-4F4D-87B4-07B99D4CAEF0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-544532" y="3096114"/>
              <a:ext cx="5577625" cy="349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384385-5177-41E7-87F8-64E44752CC13}"/>
              </a:ext>
            </a:extLst>
          </p:cNvPr>
          <p:cNvGrpSpPr/>
          <p:nvPr/>
        </p:nvGrpSpPr>
        <p:grpSpPr>
          <a:xfrm rot="19356937">
            <a:off x="931167" y="1086925"/>
            <a:ext cx="3265741" cy="4172186"/>
            <a:chOff x="500396" y="1895835"/>
            <a:chExt cx="3483312" cy="44501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52118F-CDF7-44FC-9605-B723CA85868C}"/>
                </a:ext>
              </a:extLst>
            </p:cNvPr>
            <p:cNvGrpSpPr/>
            <p:nvPr/>
          </p:nvGrpSpPr>
          <p:grpSpPr>
            <a:xfrm>
              <a:off x="500396" y="1895835"/>
              <a:ext cx="3483312" cy="4450146"/>
              <a:chOff x="1404499" y="2043145"/>
              <a:chExt cx="3483312" cy="4450146"/>
            </a:xfrm>
          </p:grpSpPr>
          <p:sp>
            <p:nvSpPr>
              <p:cNvPr id="29" name="Rectangle 11">
                <a:extLst>
                  <a:ext uri="{FF2B5EF4-FFF2-40B4-BE49-F238E27FC236}">
                    <a16:creationId xmlns:a16="http://schemas.microsoft.com/office/drawing/2014/main" id="{506DE3A3-2A29-49DA-8F44-9267AAEC62CC}"/>
                  </a:ext>
                </a:extLst>
              </p:cNvPr>
              <p:cNvSpPr/>
              <p:nvPr/>
            </p:nvSpPr>
            <p:spPr>
              <a:xfrm>
                <a:off x="1950893" y="2985237"/>
                <a:ext cx="2390525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390525" h="1116000">
                    <a:moveTo>
                      <a:pt x="235871" y="0"/>
                    </a:moveTo>
                    <a:lnTo>
                      <a:pt x="2154656" y="0"/>
                    </a:lnTo>
                    <a:cubicBezTo>
                      <a:pt x="2298210" y="310471"/>
                      <a:pt x="2396706" y="714290"/>
                      <a:pt x="2390224" y="1069686"/>
                    </a:cubicBezTo>
                    <a:lnTo>
                      <a:pt x="2387265" y="1116000"/>
                    </a:lnTo>
                    <a:lnTo>
                      <a:pt x="3263" y="1116000"/>
                    </a:lnTo>
                    <a:cubicBezTo>
                      <a:pt x="665" y="1100130"/>
                      <a:pt x="302" y="1084652"/>
                      <a:pt x="302" y="1069685"/>
                    </a:cubicBezTo>
                    <a:cubicBezTo>
                      <a:pt x="-6179" y="714290"/>
                      <a:pt x="92317" y="310471"/>
                      <a:pt x="235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Rectangle 12">
                <a:extLst>
                  <a:ext uri="{FF2B5EF4-FFF2-40B4-BE49-F238E27FC236}">
                    <a16:creationId xmlns:a16="http://schemas.microsoft.com/office/drawing/2014/main" id="{4A4CC0A2-16A8-467E-AAA6-70689277A77A}"/>
                  </a:ext>
                </a:extLst>
              </p:cNvPr>
              <p:cNvSpPr/>
              <p:nvPr/>
            </p:nvSpPr>
            <p:spPr>
              <a:xfrm>
                <a:off x="1670119" y="4181264"/>
                <a:ext cx="295207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952072" h="1116000">
                    <a:moveTo>
                      <a:pt x="284416" y="0"/>
                    </a:moveTo>
                    <a:lnTo>
                      <a:pt x="2666659" y="0"/>
                    </a:lnTo>
                    <a:cubicBezTo>
                      <a:pt x="2658933" y="175805"/>
                      <a:pt x="2609068" y="405909"/>
                      <a:pt x="2539680" y="642275"/>
                    </a:cubicBezTo>
                    <a:lnTo>
                      <a:pt x="2849820" y="831816"/>
                    </a:lnTo>
                    <a:lnTo>
                      <a:pt x="2952072" y="1116000"/>
                    </a:lnTo>
                    <a:lnTo>
                      <a:pt x="0" y="1116000"/>
                    </a:lnTo>
                    <a:lnTo>
                      <a:pt x="102252" y="831816"/>
                    </a:lnTo>
                    <a:lnTo>
                      <a:pt x="411552" y="642787"/>
                    </a:lnTo>
                    <a:cubicBezTo>
                      <a:pt x="342079" y="406245"/>
                      <a:pt x="292147" y="175934"/>
                      <a:pt x="28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ectangle 13">
                <a:extLst>
                  <a:ext uri="{FF2B5EF4-FFF2-40B4-BE49-F238E27FC236}">
                    <a16:creationId xmlns:a16="http://schemas.microsoft.com/office/drawing/2014/main" id="{CFC98326-607E-46D7-94CD-8D67102CA5E5}"/>
                  </a:ext>
                </a:extLst>
              </p:cNvPr>
              <p:cNvSpPr/>
              <p:nvPr/>
            </p:nvSpPr>
            <p:spPr>
              <a:xfrm>
                <a:off x="1404499" y="5377291"/>
                <a:ext cx="348331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3483312" h="1116000">
                    <a:moveTo>
                      <a:pt x="1898185" y="1105560"/>
                    </a:moveTo>
                    <a:lnTo>
                      <a:pt x="1919880" y="1116000"/>
                    </a:lnTo>
                    <a:lnTo>
                      <a:pt x="1908776" y="1116000"/>
                    </a:lnTo>
                    <a:cubicBezTo>
                      <a:pt x="1905979" y="1111563"/>
                      <a:pt x="1902100" y="1108505"/>
                      <a:pt x="1898185" y="1105560"/>
                    </a:cubicBezTo>
                    <a:close/>
                    <a:moveTo>
                      <a:pt x="260668" y="0"/>
                    </a:moveTo>
                    <a:lnTo>
                      <a:pt x="3222644" y="0"/>
                    </a:lnTo>
                    <a:lnTo>
                      <a:pt x="3483312" y="724461"/>
                    </a:lnTo>
                    <a:lnTo>
                      <a:pt x="2489111" y="354812"/>
                    </a:lnTo>
                    <a:cubicBezTo>
                      <a:pt x="2465120" y="480738"/>
                      <a:pt x="2446948" y="534340"/>
                      <a:pt x="2365708" y="674887"/>
                    </a:cubicBezTo>
                    <a:cubicBezTo>
                      <a:pt x="2291173" y="814963"/>
                      <a:pt x="2172951" y="936315"/>
                      <a:pt x="2076571" y="1067029"/>
                    </a:cubicBezTo>
                    <a:lnTo>
                      <a:pt x="1413587" y="1067029"/>
                    </a:lnTo>
                    <a:cubicBezTo>
                      <a:pt x="1317208" y="936315"/>
                      <a:pt x="1208344" y="821204"/>
                      <a:pt x="1124449" y="674887"/>
                    </a:cubicBezTo>
                    <a:cubicBezTo>
                      <a:pt x="1052663" y="558938"/>
                      <a:pt x="1024571" y="508523"/>
                      <a:pt x="993354" y="355127"/>
                    </a:cubicBezTo>
                    <a:lnTo>
                      <a:pt x="0" y="7244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Diagonal Stripe 17">
                <a:extLst>
                  <a:ext uri="{FF2B5EF4-FFF2-40B4-BE49-F238E27FC236}">
                    <a16:creationId xmlns:a16="http://schemas.microsoft.com/office/drawing/2014/main" id="{717ED325-9729-4CDD-BADE-0BEBED89A48A}"/>
                  </a:ext>
                </a:extLst>
              </p:cNvPr>
              <p:cNvSpPr/>
              <p:nvPr/>
            </p:nvSpPr>
            <p:spPr>
              <a:xfrm rot="13500000">
                <a:off x="2388166" y="2062690"/>
                <a:ext cx="1515978" cy="1476887"/>
              </a:xfrm>
              <a:custGeom>
                <a:avLst/>
                <a:gdLst/>
                <a:ahLst/>
                <a:cxnLst/>
                <a:rect l="l" t="t" r="r" b="b"/>
                <a:pathLst>
                  <a:path w="1515978" h="1476887">
                    <a:moveTo>
                      <a:pt x="1432872" y="1407768"/>
                    </a:moveTo>
                    <a:cubicBezTo>
                      <a:pt x="1044152" y="1532778"/>
                      <a:pt x="463423" y="1466296"/>
                      <a:pt x="96513" y="1380535"/>
                    </a:cubicBezTo>
                    <a:lnTo>
                      <a:pt x="0" y="1347296"/>
                    </a:lnTo>
                    <a:lnTo>
                      <a:pt x="1347296" y="0"/>
                    </a:lnTo>
                    <a:cubicBezTo>
                      <a:pt x="1360006" y="32393"/>
                      <a:pt x="1370814" y="64720"/>
                      <a:pt x="1380535" y="96513"/>
                    </a:cubicBezTo>
                    <a:cubicBezTo>
                      <a:pt x="1465987" y="462097"/>
                      <a:pt x="1607423" y="1036327"/>
                      <a:pt x="1432872" y="1407768"/>
                    </a:cubicBezTo>
                    <a:close/>
                    <a:moveTo>
                      <a:pt x="1430390" y="1413759"/>
                    </a:moveTo>
                    <a:cubicBezTo>
                      <a:pt x="1431325" y="1411814"/>
                      <a:pt x="1432251" y="1409863"/>
                      <a:pt x="1432872" y="1407768"/>
                    </a:cubicBezTo>
                    <a:lnTo>
                      <a:pt x="1434816" y="14072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2C4595-B1B8-4039-92D9-A6D710020DD9}"/>
                </a:ext>
              </a:extLst>
            </p:cNvPr>
            <p:cNvSpPr txBox="1"/>
            <p:nvPr/>
          </p:nvSpPr>
          <p:spPr>
            <a:xfrm>
              <a:off x="1637872" y="2386623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A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E794F9-39B9-48A5-B22B-CA19A0B4C275}"/>
                </a:ext>
              </a:extLst>
            </p:cNvPr>
            <p:cNvSpPr txBox="1"/>
            <p:nvPr/>
          </p:nvSpPr>
          <p:spPr>
            <a:xfrm>
              <a:off x="1637873" y="3417722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B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846CC9-DF21-4C9D-B7D2-8305F49BD023}"/>
                </a:ext>
              </a:extLst>
            </p:cNvPr>
            <p:cNvSpPr txBox="1"/>
            <p:nvPr/>
          </p:nvSpPr>
          <p:spPr>
            <a:xfrm>
              <a:off x="1637872" y="4663345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C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81FDC8-CACE-4798-A494-F0738EA3D2F0}"/>
                </a:ext>
              </a:extLst>
            </p:cNvPr>
            <p:cNvSpPr txBox="1"/>
            <p:nvPr/>
          </p:nvSpPr>
          <p:spPr>
            <a:xfrm>
              <a:off x="1637871" y="5671456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D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Parallelogram 30">
            <a:extLst>
              <a:ext uri="{FF2B5EF4-FFF2-40B4-BE49-F238E27FC236}">
                <a16:creationId xmlns:a16="http://schemas.microsoft.com/office/drawing/2014/main" id="{E67E5FB4-EB8D-44BF-87DF-E3CF12A90AEF}"/>
              </a:ext>
            </a:extLst>
          </p:cNvPr>
          <p:cNvSpPr/>
          <p:nvPr/>
        </p:nvSpPr>
        <p:spPr>
          <a:xfrm flipH="1">
            <a:off x="10839047" y="4933555"/>
            <a:ext cx="276735" cy="2774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30">
            <a:extLst>
              <a:ext uri="{FF2B5EF4-FFF2-40B4-BE49-F238E27FC236}">
                <a16:creationId xmlns:a16="http://schemas.microsoft.com/office/drawing/2014/main" id="{BE90714C-8897-46BE-9F66-9D331F6B1742}"/>
              </a:ext>
            </a:extLst>
          </p:cNvPr>
          <p:cNvSpPr/>
          <p:nvPr/>
        </p:nvSpPr>
        <p:spPr>
          <a:xfrm>
            <a:off x="10847499" y="2431307"/>
            <a:ext cx="266279" cy="2674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55603E8C-F9F2-46C6-A37F-3BD0CC6C1967}"/>
              </a:ext>
            </a:extLst>
          </p:cNvPr>
          <p:cNvSpPr/>
          <p:nvPr/>
        </p:nvSpPr>
        <p:spPr>
          <a:xfrm>
            <a:off x="10837117" y="1274363"/>
            <a:ext cx="292549" cy="29207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Freeform 18">
            <a:extLst>
              <a:ext uri="{FF2B5EF4-FFF2-40B4-BE49-F238E27FC236}">
                <a16:creationId xmlns:a16="http://schemas.microsoft.com/office/drawing/2014/main" id="{7A86F269-0D90-4DB2-97D0-435ED6EE023E}"/>
              </a:ext>
            </a:extLst>
          </p:cNvPr>
          <p:cNvSpPr/>
          <p:nvPr/>
        </p:nvSpPr>
        <p:spPr>
          <a:xfrm>
            <a:off x="10811038" y="3505483"/>
            <a:ext cx="336343" cy="27145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Parallelogram 30">
            <a:extLst>
              <a:ext uri="{FF2B5EF4-FFF2-40B4-BE49-F238E27FC236}">
                <a16:creationId xmlns:a16="http://schemas.microsoft.com/office/drawing/2014/main" id="{91363221-9CB0-48D4-B2D2-3933D19E8793}"/>
              </a:ext>
            </a:extLst>
          </p:cNvPr>
          <p:cNvSpPr/>
          <p:nvPr/>
        </p:nvSpPr>
        <p:spPr>
          <a:xfrm rot="19380000" flipH="1">
            <a:off x="3195904" y="4014704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130">
            <a:extLst>
              <a:ext uri="{FF2B5EF4-FFF2-40B4-BE49-F238E27FC236}">
                <a16:creationId xmlns:a16="http://schemas.microsoft.com/office/drawing/2014/main" id="{385069CB-E33C-448C-BB12-4595599126C8}"/>
              </a:ext>
            </a:extLst>
          </p:cNvPr>
          <p:cNvSpPr/>
          <p:nvPr/>
        </p:nvSpPr>
        <p:spPr>
          <a:xfrm rot="19380000">
            <a:off x="1812176" y="2363793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1EC6E460-E019-420F-942D-03FFEE9B1C63}"/>
              </a:ext>
            </a:extLst>
          </p:cNvPr>
          <p:cNvSpPr/>
          <p:nvPr/>
        </p:nvSpPr>
        <p:spPr>
          <a:xfrm rot="19380000">
            <a:off x="1245501" y="155905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eeform 18">
            <a:extLst>
              <a:ext uri="{FF2B5EF4-FFF2-40B4-BE49-F238E27FC236}">
                <a16:creationId xmlns:a16="http://schemas.microsoft.com/office/drawing/2014/main" id="{174DBAA1-58F1-4955-9680-FB3CE759B3E5}"/>
              </a:ext>
            </a:extLst>
          </p:cNvPr>
          <p:cNvSpPr/>
          <p:nvPr/>
        </p:nvSpPr>
        <p:spPr>
          <a:xfrm rot="19380000">
            <a:off x="2481491" y="3243733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92E681-7EB7-47B0-88CE-DE54334C563A}"/>
              </a:ext>
            </a:extLst>
          </p:cNvPr>
          <p:cNvGrpSpPr/>
          <p:nvPr/>
        </p:nvGrpSpPr>
        <p:grpSpPr>
          <a:xfrm>
            <a:off x="5025175" y="5711110"/>
            <a:ext cx="6223517" cy="560494"/>
            <a:chOff x="-643405" y="2826095"/>
            <a:chExt cx="6223517" cy="56049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E9FFA68-C37D-4888-93AA-BDCEF62EC926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A29DE3-C5BB-4D6C-8822-BC5883AD9ACD}"/>
                </a:ext>
              </a:extLst>
            </p:cNvPr>
            <p:cNvSpPr txBox="1"/>
            <p:nvPr/>
          </p:nvSpPr>
          <p:spPr>
            <a:xfrm>
              <a:off x="-643405" y="3109590"/>
              <a:ext cx="5545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id-ID" sz="1200" dirty="0"/>
                <a:t>Tidak memperoleh bukti atau adanya penghalangan untuk mendapatkan bukti</a:t>
              </a:r>
              <a:endParaRPr lang="en-US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DF320E-51EE-4638-8E3E-6D4E4A7253CF}"/>
                </a:ext>
              </a:extLst>
            </p:cNvPr>
            <p:cNvSpPr txBox="1"/>
            <p:nvPr/>
          </p:nvSpPr>
          <p:spPr>
            <a:xfrm>
              <a:off x="1043608" y="2832591"/>
              <a:ext cx="3856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ID" sz="1200" dirty="0" err="1"/>
                <a:t>Tidak</a:t>
              </a:r>
              <a:r>
                <a:rPr lang="en-ID" sz="1200" dirty="0"/>
                <a:t> </a:t>
              </a:r>
              <a:r>
                <a:rPr lang="en-ID" sz="1200" dirty="0" err="1"/>
                <a:t>memberikan</a:t>
              </a:r>
              <a:r>
                <a:rPr lang="en-ID" sz="1200" dirty="0"/>
                <a:t> </a:t>
              </a:r>
              <a:r>
                <a:rPr lang="en-ID" sz="1200" dirty="0" err="1"/>
                <a:t>pendapat</a:t>
              </a:r>
              <a:r>
                <a:rPr lang="en-ID" sz="1200" dirty="0"/>
                <a:t> </a:t>
              </a:r>
              <a:r>
                <a:rPr lang="en-ID" sz="1200" i="1" dirty="0"/>
                <a:t>(</a:t>
              </a:r>
              <a:r>
                <a:rPr lang="id-ID" sz="1200" i="1" dirty="0"/>
                <a:t>Disclaimer</a:t>
              </a:r>
              <a:r>
                <a:rPr lang="en-ID" sz="1200" i="1" dirty="0"/>
                <a:t>)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EA7D449-27C2-4C80-9011-A8D93298A132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-544532" y="3096114"/>
              <a:ext cx="5577625" cy="349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50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5DEA67-897F-4427-9DC0-34B7B731BAEF}"/>
              </a:ext>
            </a:extLst>
          </p:cNvPr>
          <p:cNvGraphicFramePr>
            <a:graphicFrameLocks noGrp="1"/>
          </p:cNvGraphicFramePr>
          <p:nvPr/>
        </p:nvGraphicFramePr>
        <p:xfrm>
          <a:off x="2231866" y="815010"/>
          <a:ext cx="7836473" cy="410828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26102">
                  <a:extLst>
                    <a:ext uri="{9D8B030D-6E8A-4147-A177-3AD203B41FA5}">
                      <a16:colId xmlns:a16="http://schemas.microsoft.com/office/drawing/2014/main" val="1693547365"/>
                    </a:ext>
                  </a:extLst>
                </a:gridCol>
                <a:gridCol w="3110834">
                  <a:extLst>
                    <a:ext uri="{9D8B030D-6E8A-4147-A177-3AD203B41FA5}">
                      <a16:colId xmlns:a16="http://schemas.microsoft.com/office/drawing/2014/main" val="3651504380"/>
                    </a:ext>
                  </a:extLst>
                </a:gridCol>
                <a:gridCol w="3599537">
                  <a:extLst>
                    <a:ext uri="{9D8B030D-6E8A-4147-A177-3AD203B41FA5}">
                      <a16:colId xmlns:a16="http://schemas.microsoft.com/office/drawing/2014/main" val="1436525832"/>
                    </a:ext>
                  </a:extLst>
                </a:gridCol>
              </a:tblGrid>
              <a:tr h="499984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id-ID" sz="1800">
                          <a:effectLst/>
                        </a:rPr>
                        <a:t>Kriteria Evaluasi Pembelajaran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816349"/>
                  </a:ext>
                </a:extLst>
              </a:tr>
              <a:tr h="4999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1800">
                          <a:effectLst/>
                        </a:rPr>
                        <a:t>Komponen Penilaian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1800">
                          <a:effectLst/>
                        </a:rPr>
                        <a:t>Bobot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3712797"/>
                  </a:ext>
                </a:extLst>
              </a:tr>
              <a:tr h="4999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Absen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10 %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5855154"/>
                  </a:ext>
                </a:extLst>
              </a:tr>
              <a:tr h="4999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Tugas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</a:rPr>
                        <a:t>15</a:t>
                      </a:r>
                      <a:r>
                        <a:rPr lang="en-US" sz="1800" dirty="0">
                          <a:effectLst/>
                        </a:rPr>
                        <a:t> 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6548842"/>
                  </a:ext>
                </a:extLst>
              </a:tr>
              <a:tr h="4999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 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Keaktifan</a:t>
                      </a:r>
                      <a:r>
                        <a:rPr lang="en-US" sz="1800" dirty="0">
                          <a:effectLst/>
                        </a:rPr>
                        <a:t> (</a:t>
                      </a:r>
                      <a:r>
                        <a:rPr lang="en-US" sz="1800" dirty="0" err="1">
                          <a:effectLst/>
                        </a:rPr>
                        <a:t>Betanya</a:t>
                      </a:r>
                      <a:r>
                        <a:rPr lang="id-ID" sz="1800" dirty="0">
                          <a:effectLst/>
                        </a:rPr>
                        <a:t>/Menjawab)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</a:rPr>
                        <a:t>15</a:t>
                      </a:r>
                      <a:r>
                        <a:rPr lang="en-US" sz="1800" dirty="0">
                          <a:effectLst/>
                        </a:rPr>
                        <a:t> 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2782163"/>
                  </a:ext>
                </a:extLst>
              </a:tr>
              <a:tr h="4999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UTS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id-ID" sz="1800" dirty="0">
                          <a:effectLst/>
                        </a:rPr>
                        <a:t>5</a:t>
                      </a:r>
                      <a:r>
                        <a:rPr lang="en-US" sz="1800" dirty="0">
                          <a:effectLst/>
                        </a:rPr>
                        <a:t> 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1348499"/>
                  </a:ext>
                </a:extLst>
              </a:tr>
              <a:tr h="536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UAS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</a:rPr>
                        <a:t>35</a:t>
                      </a:r>
                      <a:r>
                        <a:rPr lang="en-US" sz="1800" dirty="0">
                          <a:effectLst/>
                        </a:rPr>
                        <a:t> 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826984"/>
                  </a:ext>
                </a:extLst>
              </a:tr>
              <a:tr h="499984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Total Bobot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100%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1423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54EEA2-BB85-4D67-902A-006AB232D43C}"/>
              </a:ext>
            </a:extLst>
          </p:cNvPr>
          <p:cNvSpPr/>
          <p:nvPr/>
        </p:nvSpPr>
        <p:spPr>
          <a:xfrm>
            <a:off x="5144169" y="2342147"/>
            <a:ext cx="7047831" cy="2074781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5892801" y="2671206"/>
            <a:ext cx="629919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8CEB-F938-4507-992D-B6C00F3CB08F}"/>
              </a:ext>
            </a:extLst>
          </p:cNvPr>
          <p:cNvSpPr/>
          <p:nvPr/>
        </p:nvSpPr>
        <p:spPr>
          <a:xfrm>
            <a:off x="148" y="6566569"/>
            <a:ext cx="12191703" cy="291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D339E-0F7F-49F8-AFBC-428B469E1E2D}"/>
              </a:ext>
            </a:extLst>
          </p:cNvPr>
          <p:cNvSpPr/>
          <p:nvPr/>
        </p:nvSpPr>
        <p:spPr>
          <a:xfrm>
            <a:off x="0" y="0"/>
            <a:ext cx="320842" cy="6566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A6D14F-5CB0-4698-940B-5FF5FE60F87C}"/>
              </a:ext>
            </a:extLst>
          </p:cNvPr>
          <p:cNvSpPr/>
          <p:nvPr/>
        </p:nvSpPr>
        <p:spPr>
          <a:xfrm>
            <a:off x="10983495" y="1"/>
            <a:ext cx="1208505" cy="3488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6FCBD8-E811-4270-9C2B-888CBBA1F53E}"/>
              </a:ext>
            </a:extLst>
          </p:cNvPr>
          <p:cNvSpPr/>
          <p:nvPr/>
        </p:nvSpPr>
        <p:spPr>
          <a:xfrm rot="16200000">
            <a:off x="11391803" y="451236"/>
            <a:ext cx="1251284" cy="3488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2" y="51975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Audit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FFC2F3-35E8-46E1-9B02-6BDCAA97BCDE}"/>
              </a:ext>
            </a:extLst>
          </p:cNvPr>
          <p:cNvGrpSpPr/>
          <p:nvPr/>
        </p:nvGrpSpPr>
        <p:grpSpPr>
          <a:xfrm>
            <a:off x="3666313" y="1997042"/>
            <a:ext cx="4971181" cy="4041850"/>
            <a:chOff x="1914525" y="1276351"/>
            <a:chExt cx="5333999" cy="4336841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049B74FC-7694-4B2E-BC5C-112281EAD85A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179E68F0-BE0B-4B54-9AAC-E4A930759587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ACC4DC7-AB32-4E54-B7FF-ABCBE0AED07C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2E41B6F-1030-4813-8F0D-319FC9F31C44}"/>
              </a:ext>
            </a:extLst>
          </p:cNvPr>
          <p:cNvSpPr/>
          <p:nvPr/>
        </p:nvSpPr>
        <p:spPr>
          <a:xfrm>
            <a:off x="6535273" y="3113166"/>
            <a:ext cx="828092" cy="8280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E6E9BB-07C7-4550-B3FC-78A1BC3CBF1B}"/>
              </a:ext>
            </a:extLst>
          </p:cNvPr>
          <p:cNvSpPr/>
          <p:nvPr/>
        </p:nvSpPr>
        <p:spPr>
          <a:xfrm>
            <a:off x="3819798" y="3805563"/>
            <a:ext cx="828092" cy="8280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6699126-10DC-4C4C-A328-AD9EF92B4C8B}"/>
              </a:ext>
            </a:extLst>
          </p:cNvPr>
          <p:cNvSpPr/>
          <p:nvPr/>
        </p:nvSpPr>
        <p:spPr>
          <a:xfrm>
            <a:off x="5826551" y="5340149"/>
            <a:ext cx="828092" cy="82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05519-CF94-4073-AC6F-8E35010F8236}"/>
              </a:ext>
            </a:extLst>
          </p:cNvPr>
          <p:cNvSpPr txBox="1"/>
          <p:nvPr/>
        </p:nvSpPr>
        <p:spPr>
          <a:xfrm>
            <a:off x="6469151" y="2390094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8B41B4-CE16-414A-9465-02782372731C}"/>
              </a:ext>
            </a:extLst>
          </p:cNvPr>
          <p:cNvGrpSpPr/>
          <p:nvPr/>
        </p:nvGrpSpPr>
        <p:grpSpPr>
          <a:xfrm>
            <a:off x="4338007" y="1852501"/>
            <a:ext cx="2212122" cy="553998"/>
            <a:chOff x="2551705" y="4283314"/>
            <a:chExt cx="2357003" cy="5539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7C0E5A-1352-469D-880D-98C69DCA631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Kelemahan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: Modal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Risiko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83D18F-C03F-4C7D-BBF1-7B8CC7B92C6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Perseorangan</a:t>
              </a:r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E4F9E7-99BC-4406-A83B-02CE12F80B7C}"/>
              </a:ext>
            </a:extLst>
          </p:cNvPr>
          <p:cNvGrpSpPr/>
          <p:nvPr/>
        </p:nvGrpSpPr>
        <p:grpSpPr>
          <a:xfrm>
            <a:off x="1893150" y="4639167"/>
            <a:ext cx="2126423" cy="738664"/>
            <a:chOff x="2551705" y="4283314"/>
            <a:chExt cx="2357003" cy="73866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944F676-145D-448A-96C7-D11A3FD4B50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Kelemahan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: Modal,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Risiko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dan Keputusan.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04A4B3-32D9-458C-BE47-9B682687EDD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Partnership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50E24A4-1921-4776-8154-9F29C65911EF}"/>
              </a:ext>
            </a:extLst>
          </p:cNvPr>
          <p:cNvSpPr txBox="1"/>
          <p:nvPr/>
        </p:nvSpPr>
        <p:spPr>
          <a:xfrm>
            <a:off x="2780488" y="3834890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26340A-617C-48B4-B292-2A9592B425F0}"/>
              </a:ext>
            </a:extLst>
          </p:cNvPr>
          <p:cNvSpPr txBox="1"/>
          <p:nvPr/>
        </p:nvSpPr>
        <p:spPr>
          <a:xfrm>
            <a:off x="7473749" y="5319878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6A2FE5-89FE-4E9C-B557-D690AAE2FF6E}"/>
              </a:ext>
            </a:extLst>
          </p:cNvPr>
          <p:cNvGrpSpPr/>
          <p:nvPr/>
        </p:nvGrpSpPr>
        <p:grpSpPr>
          <a:xfrm>
            <a:off x="8326243" y="5242933"/>
            <a:ext cx="2663906" cy="1292662"/>
            <a:chOff x="2551705" y="4283314"/>
            <a:chExt cx="2357003" cy="129266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9394A0-46E6-427E-AEF0-33BC737A9A0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Kelemahan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Kontrak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Manajemen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Jarak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Pengendalian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Kebutuhan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pengawasan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pengarahan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Benturan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Kepentingan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(Conflict Of Interest)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8A9986-272B-4BCA-8459-DACA2C9BB03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Perseroan </a:t>
              </a:r>
              <a:r>
                <a:rPr lang="en-US" altLang="ko-KR" sz="1200" b="1" dirty="0" err="1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Terbatas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6" name="Isosceles Triangle 22">
            <a:extLst>
              <a:ext uri="{FF2B5EF4-FFF2-40B4-BE49-F238E27FC236}">
                <a16:creationId xmlns:a16="http://schemas.microsoft.com/office/drawing/2014/main" id="{1A4AD811-7A28-4B0A-BCCA-34C4117F821F}"/>
              </a:ext>
            </a:extLst>
          </p:cNvPr>
          <p:cNvSpPr/>
          <p:nvPr/>
        </p:nvSpPr>
        <p:spPr>
          <a:xfrm rot="19800000">
            <a:off x="6056970" y="5543628"/>
            <a:ext cx="404325" cy="404257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Donut 15">
            <a:extLst>
              <a:ext uri="{FF2B5EF4-FFF2-40B4-BE49-F238E27FC236}">
                <a16:creationId xmlns:a16="http://schemas.microsoft.com/office/drawing/2014/main" id="{6E23E4E7-7965-49C3-93CF-A9D1B1F79E5B}"/>
              </a:ext>
            </a:extLst>
          </p:cNvPr>
          <p:cNvSpPr/>
          <p:nvPr/>
        </p:nvSpPr>
        <p:spPr>
          <a:xfrm>
            <a:off x="6734794" y="3310874"/>
            <a:ext cx="429048" cy="42606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3B3F55D7-9585-4CFF-9507-21FEAC87AE4B}"/>
              </a:ext>
            </a:extLst>
          </p:cNvPr>
          <p:cNvSpPr/>
          <p:nvPr/>
        </p:nvSpPr>
        <p:spPr>
          <a:xfrm rot="20700000">
            <a:off x="4034717" y="4045089"/>
            <a:ext cx="398254" cy="34904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73348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14353959-CCF5-405D-AC81-3C88BD5FD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ID" altLang="en-US"/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E16C3B78-0020-4851-8570-9CAB52D90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ID" altLang="en-US"/>
          </a:p>
        </p:txBody>
      </p:sp>
      <p:pic>
        <p:nvPicPr>
          <p:cNvPr id="44036" name="Picture 6">
            <a:extLst>
              <a:ext uri="{FF2B5EF4-FFF2-40B4-BE49-F238E27FC236}">
                <a16:creationId xmlns:a16="http://schemas.microsoft.com/office/drawing/2014/main" id="{053A0D5A-C36B-4728-9558-3B3F1623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4" y="60638"/>
            <a:ext cx="12104685" cy="65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b="1" dirty="0"/>
              <a:t>Assurance, Attestation dan Auditing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F0065-2D44-476E-BF0C-CBB304A162C1}"/>
              </a:ext>
            </a:extLst>
          </p:cNvPr>
          <p:cNvGrpSpPr/>
          <p:nvPr/>
        </p:nvGrpSpPr>
        <p:grpSpPr>
          <a:xfrm>
            <a:off x="9959106" y="1571132"/>
            <a:ext cx="1207911" cy="1207911"/>
            <a:chOff x="1259632" y="1927684"/>
            <a:chExt cx="2005372" cy="20053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AFB316-C9D7-4FAA-95FE-8060A01E776B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no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6CFEED7-51A5-499D-9F92-2D1722953066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no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48D793-06F6-49A5-AA05-6900ACB7D080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no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808DF8-B4E3-43E0-ABBF-7AE65C003B0E}"/>
              </a:ext>
            </a:extLst>
          </p:cNvPr>
          <p:cNvGrpSpPr/>
          <p:nvPr/>
        </p:nvGrpSpPr>
        <p:grpSpPr>
          <a:xfrm>
            <a:off x="7726468" y="2053234"/>
            <a:ext cx="3497537" cy="3983639"/>
            <a:chOff x="5710368" y="1700808"/>
            <a:chExt cx="2528707" cy="4176464"/>
          </a:xfrm>
        </p:grpSpPr>
        <p:sp>
          <p:nvSpPr>
            <p:cNvPr id="11" name="Up Arrow 3">
              <a:extLst>
                <a:ext uri="{FF2B5EF4-FFF2-40B4-BE49-F238E27FC236}">
                  <a16:creationId xmlns:a16="http://schemas.microsoft.com/office/drawing/2014/main" id="{846E3308-1227-42F0-8615-87D6DB0D661D}"/>
                </a:ext>
              </a:extLst>
            </p:cNvPr>
            <p:cNvSpPr/>
            <p:nvPr/>
          </p:nvSpPr>
          <p:spPr>
            <a:xfrm>
              <a:off x="6870923" y="1700808"/>
              <a:ext cx="1368152" cy="2035274"/>
            </a:xfrm>
            <a:prstGeom prst="upArrow">
              <a:avLst/>
            </a:prstGeom>
            <a:gradFill flip="none" rotWithShape="1">
              <a:gsLst>
                <a:gs pos="99000">
                  <a:schemeClr val="accent4"/>
                </a:gs>
                <a:gs pos="0">
                  <a:schemeClr val="accent4">
                    <a:lumMod val="86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Flowchart: Data 6">
              <a:extLst>
                <a:ext uri="{FF2B5EF4-FFF2-40B4-BE49-F238E27FC236}">
                  <a16:creationId xmlns:a16="http://schemas.microsoft.com/office/drawing/2014/main" id="{D7D28EAC-1166-4BD2-82CA-7EF427E63146}"/>
                </a:ext>
              </a:extLst>
            </p:cNvPr>
            <p:cNvSpPr/>
            <p:nvPr/>
          </p:nvSpPr>
          <p:spPr>
            <a:xfrm flipH="1">
              <a:off x="6592296" y="3500344"/>
              <a:ext cx="1030423" cy="15466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2315 h 12315"/>
                <a:gd name="connsiteX1" fmla="*/ 2000 w 10000"/>
                <a:gd name="connsiteY1" fmla="*/ 0 h 12315"/>
                <a:gd name="connsiteX2" fmla="*/ 10000 w 10000"/>
                <a:gd name="connsiteY2" fmla="*/ 2315 h 12315"/>
                <a:gd name="connsiteX3" fmla="*/ 8000 w 10000"/>
                <a:gd name="connsiteY3" fmla="*/ 12315 h 12315"/>
                <a:gd name="connsiteX4" fmla="*/ 0 w 10000"/>
                <a:gd name="connsiteY4" fmla="*/ 12315 h 12315"/>
                <a:gd name="connsiteX0" fmla="*/ 0 w 10000"/>
                <a:gd name="connsiteY0" fmla="*/ 16614 h 16614"/>
                <a:gd name="connsiteX1" fmla="*/ 4728 w 10000"/>
                <a:gd name="connsiteY1" fmla="*/ 0 h 16614"/>
                <a:gd name="connsiteX2" fmla="*/ 10000 w 10000"/>
                <a:gd name="connsiteY2" fmla="*/ 6614 h 16614"/>
                <a:gd name="connsiteX3" fmla="*/ 8000 w 10000"/>
                <a:gd name="connsiteY3" fmla="*/ 16614 h 16614"/>
                <a:gd name="connsiteX4" fmla="*/ 0 w 10000"/>
                <a:gd name="connsiteY4" fmla="*/ 16614 h 16614"/>
                <a:gd name="connsiteX0" fmla="*/ 0 w 8016"/>
                <a:gd name="connsiteY0" fmla="*/ 5370 h 16614"/>
                <a:gd name="connsiteX1" fmla="*/ 2744 w 8016"/>
                <a:gd name="connsiteY1" fmla="*/ 0 h 16614"/>
                <a:gd name="connsiteX2" fmla="*/ 8016 w 8016"/>
                <a:gd name="connsiteY2" fmla="*/ 6614 h 16614"/>
                <a:gd name="connsiteX3" fmla="*/ 6016 w 8016"/>
                <a:gd name="connsiteY3" fmla="*/ 16614 h 16614"/>
                <a:gd name="connsiteX4" fmla="*/ 0 w 8016"/>
                <a:gd name="connsiteY4" fmla="*/ 5370 h 16614"/>
                <a:gd name="connsiteX0" fmla="*/ 0 w 9175"/>
                <a:gd name="connsiteY0" fmla="*/ 3431 h 10199"/>
                <a:gd name="connsiteX1" fmla="*/ 3423 w 9175"/>
                <a:gd name="connsiteY1" fmla="*/ 199 h 10199"/>
                <a:gd name="connsiteX2" fmla="*/ 9175 w 9175"/>
                <a:gd name="connsiteY2" fmla="*/ 0 h 10199"/>
                <a:gd name="connsiteX3" fmla="*/ 7505 w 9175"/>
                <a:gd name="connsiteY3" fmla="*/ 10199 h 10199"/>
                <a:gd name="connsiteX4" fmla="*/ 0 w 9175"/>
                <a:gd name="connsiteY4" fmla="*/ 3431 h 10199"/>
                <a:gd name="connsiteX0" fmla="*/ 0 w 10000"/>
                <a:gd name="connsiteY0" fmla="*/ 3364 h 3364"/>
                <a:gd name="connsiteX1" fmla="*/ 3731 w 10000"/>
                <a:gd name="connsiteY1" fmla="*/ 195 h 3364"/>
                <a:gd name="connsiteX2" fmla="*/ 10000 w 10000"/>
                <a:gd name="connsiteY2" fmla="*/ 0 h 3364"/>
                <a:gd name="connsiteX3" fmla="*/ 6831 w 10000"/>
                <a:gd name="connsiteY3" fmla="*/ 3169 h 3364"/>
                <a:gd name="connsiteX4" fmla="*/ 0 w 10000"/>
                <a:gd name="connsiteY4" fmla="*/ 3364 h 3364"/>
                <a:gd name="connsiteX0" fmla="*/ 0 w 10000"/>
                <a:gd name="connsiteY0" fmla="*/ 11741 h 11741"/>
                <a:gd name="connsiteX1" fmla="*/ 4068 w 10000"/>
                <a:gd name="connsiteY1" fmla="*/ 0 h 11741"/>
                <a:gd name="connsiteX2" fmla="*/ 10000 w 10000"/>
                <a:gd name="connsiteY2" fmla="*/ 1741 h 11741"/>
                <a:gd name="connsiteX3" fmla="*/ 6831 w 10000"/>
                <a:gd name="connsiteY3" fmla="*/ 11161 h 11741"/>
                <a:gd name="connsiteX4" fmla="*/ 0 w 10000"/>
                <a:gd name="connsiteY4" fmla="*/ 11741 h 11741"/>
                <a:gd name="connsiteX0" fmla="*/ 0 w 10000"/>
                <a:gd name="connsiteY0" fmla="*/ 10000 h 10000"/>
                <a:gd name="connsiteX1" fmla="*/ 4068 w 10000"/>
                <a:gd name="connsiteY1" fmla="*/ 580 h 10000"/>
                <a:gd name="connsiteX2" fmla="*/ 10000 w 10000"/>
                <a:gd name="connsiteY2" fmla="*/ 0 h 10000"/>
                <a:gd name="connsiteX3" fmla="*/ 6831 w 10000"/>
                <a:gd name="connsiteY3" fmla="*/ 9420 h 10000"/>
                <a:gd name="connsiteX4" fmla="*/ 0 w 10000"/>
                <a:gd name="connsiteY4" fmla="*/ 10000 h 10000"/>
                <a:gd name="connsiteX0" fmla="*/ 0 w 9830"/>
                <a:gd name="connsiteY0" fmla="*/ 8685 h 9420"/>
                <a:gd name="connsiteX1" fmla="*/ 3898 w 9830"/>
                <a:gd name="connsiteY1" fmla="*/ 580 h 9420"/>
                <a:gd name="connsiteX2" fmla="*/ 9830 w 9830"/>
                <a:gd name="connsiteY2" fmla="*/ 0 h 9420"/>
                <a:gd name="connsiteX3" fmla="*/ 6661 w 9830"/>
                <a:gd name="connsiteY3" fmla="*/ 9420 h 9420"/>
                <a:gd name="connsiteX4" fmla="*/ 0 w 9830"/>
                <a:gd name="connsiteY4" fmla="*/ 8685 h 9420"/>
                <a:gd name="connsiteX0" fmla="*/ 0 w 10000"/>
                <a:gd name="connsiteY0" fmla="*/ 9220 h 10000"/>
                <a:gd name="connsiteX1" fmla="*/ 3965 w 10000"/>
                <a:gd name="connsiteY1" fmla="*/ 616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220 h 10000"/>
                <a:gd name="connsiteX0" fmla="*/ 0 w 10000"/>
                <a:gd name="connsiteY0" fmla="*/ 9499 h 10000"/>
                <a:gd name="connsiteX1" fmla="*/ 3965 w 10000"/>
                <a:gd name="connsiteY1" fmla="*/ 616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499 h 10000"/>
                <a:gd name="connsiteX0" fmla="*/ 0 w 10000"/>
                <a:gd name="connsiteY0" fmla="*/ 9499 h 10000"/>
                <a:gd name="connsiteX1" fmla="*/ 4601 w 10000"/>
                <a:gd name="connsiteY1" fmla="*/ 58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49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9499"/>
                  </a:moveTo>
                  <a:lnTo>
                    <a:pt x="4601" y="58"/>
                  </a:lnTo>
                  <a:lnTo>
                    <a:pt x="10000" y="0"/>
                  </a:lnTo>
                  <a:lnTo>
                    <a:pt x="6776" y="10000"/>
                  </a:lnTo>
                  <a:cubicBezTo>
                    <a:pt x="4517" y="9740"/>
                    <a:pt x="2403" y="9480"/>
                    <a:pt x="0" y="9499"/>
                  </a:cubicBezTo>
                  <a:close/>
                </a:path>
              </a:pathLst>
            </a:custGeom>
            <a:gradFill>
              <a:gsLst>
                <a:gs pos="99000">
                  <a:schemeClr val="accent4">
                    <a:lumMod val="48000"/>
                  </a:schemeClr>
                </a:gs>
                <a:gs pos="0">
                  <a:schemeClr val="accent4">
                    <a:lumMod val="9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EA0E56-E3E0-40AF-B652-92A41FF53E76}"/>
                </a:ext>
              </a:extLst>
            </p:cNvPr>
            <p:cNvSpPr/>
            <p:nvPr/>
          </p:nvSpPr>
          <p:spPr>
            <a:xfrm>
              <a:off x="6372200" y="3429000"/>
              <a:ext cx="720080" cy="1368152"/>
            </a:xfrm>
            <a:prstGeom prst="rect">
              <a:avLst/>
            </a:prstGeom>
            <a:gradFill flip="none" rotWithShape="1">
              <a:gsLst>
                <a:gs pos="99000">
                  <a:schemeClr val="accent4">
                    <a:lumMod val="73000"/>
                  </a:schemeClr>
                </a:gs>
                <a:gs pos="0">
                  <a:schemeClr val="accent4">
                    <a:lumMod val="94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Flowchart: Data 6">
              <a:extLst>
                <a:ext uri="{FF2B5EF4-FFF2-40B4-BE49-F238E27FC236}">
                  <a16:creationId xmlns:a16="http://schemas.microsoft.com/office/drawing/2014/main" id="{ACC24D87-9F74-4C23-8546-CF7A6EB93527}"/>
                </a:ext>
              </a:extLst>
            </p:cNvPr>
            <p:cNvSpPr/>
            <p:nvPr/>
          </p:nvSpPr>
          <p:spPr>
            <a:xfrm flipH="1">
              <a:off x="5916298" y="4572715"/>
              <a:ext cx="954624" cy="16418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2315 h 12315"/>
                <a:gd name="connsiteX1" fmla="*/ 2000 w 10000"/>
                <a:gd name="connsiteY1" fmla="*/ 0 h 12315"/>
                <a:gd name="connsiteX2" fmla="*/ 10000 w 10000"/>
                <a:gd name="connsiteY2" fmla="*/ 2315 h 12315"/>
                <a:gd name="connsiteX3" fmla="*/ 8000 w 10000"/>
                <a:gd name="connsiteY3" fmla="*/ 12315 h 12315"/>
                <a:gd name="connsiteX4" fmla="*/ 0 w 10000"/>
                <a:gd name="connsiteY4" fmla="*/ 12315 h 12315"/>
                <a:gd name="connsiteX0" fmla="*/ 0 w 10000"/>
                <a:gd name="connsiteY0" fmla="*/ 16614 h 16614"/>
                <a:gd name="connsiteX1" fmla="*/ 4728 w 10000"/>
                <a:gd name="connsiteY1" fmla="*/ 0 h 16614"/>
                <a:gd name="connsiteX2" fmla="*/ 10000 w 10000"/>
                <a:gd name="connsiteY2" fmla="*/ 6614 h 16614"/>
                <a:gd name="connsiteX3" fmla="*/ 8000 w 10000"/>
                <a:gd name="connsiteY3" fmla="*/ 16614 h 16614"/>
                <a:gd name="connsiteX4" fmla="*/ 0 w 10000"/>
                <a:gd name="connsiteY4" fmla="*/ 16614 h 16614"/>
                <a:gd name="connsiteX0" fmla="*/ 0 w 8016"/>
                <a:gd name="connsiteY0" fmla="*/ 5370 h 16614"/>
                <a:gd name="connsiteX1" fmla="*/ 2744 w 8016"/>
                <a:gd name="connsiteY1" fmla="*/ 0 h 16614"/>
                <a:gd name="connsiteX2" fmla="*/ 8016 w 8016"/>
                <a:gd name="connsiteY2" fmla="*/ 6614 h 16614"/>
                <a:gd name="connsiteX3" fmla="*/ 6016 w 8016"/>
                <a:gd name="connsiteY3" fmla="*/ 16614 h 16614"/>
                <a:gd name="connsiteX4" fmla="*/ 0 w 8016"/>
                <a:gd name="connsiteY4" fmla="*/ 5370 h 16614"/>
                <a:gd name="connsiteX0" fmla="*/ 0 w 9175"/>
                <a:gd name="connsiteY0" fmla="*/ 3431 h 10199"/>
                <a:gd name="connsiteX1" fmla="*/ 3423 w 9175"/>
                <a:gd name="connsiteY1" fmla="*/ 199 h 10199"/>
                <a:gd name="connsiteX2" fmla="*/ 9175 w 9175"/>
                <a:gd name="connsiteY2" fmla="*/ 0 h 10199"/>
                <a:gd name="connsiteX3" fmla="*/ 7505 w 9175"/>
                <a:gd name="connsiteY3" fmla="*/ 10199 h 10199"/>
                <a:gd name="connsiteX4" fmla="*/ 0 w 9175"/>
                <a:gd name="connsiteY4" fmla="*/ 3431 h 10199"/>
                <a:gd name="connsiteX0" fmla="*/ 0 w 10000"/>
                <a:gd name="connsiteY0" fmla="*/ 3364 h 3364"/>
                <a:gd name="connsiteX1" fmla="*/ 3731 w 10000"/>
                <a:gd name="connsiteY1" fmla="*/ 195 h 3364"/>
                <a:gd name="connsiteX2" fmla="*/ 10000 w 10000"/>
                <a:gd name="connsiteY2" fmla="*/ 0 h 3364"/>
                <a:gd name="connsiteX3" fmla="*/ 6831 w 10000"/>
                <a:gd name="connsiteY3" fmla="*/ 3169 h 3364"/>
                <a:gd name="connsiteX4" fmla="*/ 0 w 10000"/>
                <a:gd name="connsiteY4" fmla="*/ 3364 h 3364"/>
                <a:gd name="connsiteX0" fmla="*/ 0 w 10000"/>
                <a:gd name="connsiteY0" fmla="*/ 11741 h 11741"/>
                <a:gd name="connsiteX1" fmla="*/ 4068 w 10000"/>
                <a:gd name="connsiteY1" fmla="*/ 0 h 11741"/>
                <a:gd name="connsiteX2" fmla="*/ 10000 w 10000"/>
                <a:gd name="connsiteY2" fmla="*/ 1741 h 11741"/>
                <a:gd name="connsiteX3" fmla="*/ 6831 w 10000"/>
                <a:gd name="connsiteY3" fmla="*/ 11161 h 11741"/>
                <a:gd name="connsiteX4" fmla="*/ 0 w 10000"/>
                <a:gd name="connsiteY4" fmla="*/ 11741 h 11741"/>
                <a:gd name="connsiteX0" fmla="*/ 0 w 10000"/>
                <a:gd name="connsiteY0" fmla="*/ 10000 h 10000"/>
                <a:gd name="connsiteX1" fmla="*/ 4068 w 10000"/>
                <a:gd name="connsiteY1" fmla="*/ 580 h 10000"/>
                <a:gd name="connsiteX2" fmla="*/ 10000 w 10000"/>
                <a:gd name="connsiteY2" fmla="*/ 0 h 10000"/>
                <a:gd name="connsiteX3" fmla="*/ 6831 w 10000"/>
                <a:gd name="connsiteY3" fmla="*/ 942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4068" y="580"/>
                  </a:lnTo>
                  <a:lnTo>
                    <a:pt x="10000" y="0"/>
                  </a:lnTo>
                  <a:lnTo>
                    <a:pt x="6831" y="942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99000">
                  <a:schemeClr val="accent4">
                    <a:lumMod val="17000"/>
                  </a:schemeClr>
                </a:gs>
                <a:gs pos="0">
                  <a:schemeClr val="accent4">
                    <a:lumMod val="78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F10B8E-F981-4D58-B99F-780915BB8A7D}"/>
                </a:ext>
              </a:extLst>
            </p:cNvPr>
            <p:cNvSpPr/>
            <p:nvPr/>
          </p:nvSpPr>
          <p:spPr>
            <a:xfrm>
              <a:off x="5710368" y="4509120"/>
              <a:ext cx="720080" cy="1368152"/>
            </a:xfrm>
            <a:prstGeom prst="rect">
              <a:avLst/>
            </a:prstGeom>
            <a:gradFill flip="none" rotWithShape="1">
              <a:gsLst>
                <a:gs pos="99000">
                  <a:schemeClr val="accent4">
                    <a:lumMod val="62000"/>
                  </a:schemeClr>
                </a:gs>
                <a:gs pos="44000">
                  <a:schemeClr val="accent4">
                    <a:lumMod val="8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9E7E77-EED8-4D23-9D6B-123D70480A6E}"/>
              </a:ext>
            </a:extLst>
          </p:cNvPr>
          <p:cNvCxnSpPr>
            <a:cxnSpLocks/>
          </p:cNvCxnSpPr>
          <p:nvPr/>
        </p:nvCxnSpPr>
        <p:spPr>
          <a:xfrm flipV="1">
            <a:off x="3682380" y="3081624"/>
            <a:ext cx="5112000" cy="9524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2D7958-7E1C-49FC-83A8-12B473BA726A}"/>
              </a:ext>
            </a:extLst>
          </p:cNvPr>
          <p:cNvGrpSpPr/>
          <p:nvPr/>
        </p:nvGrpSpPr>
        <p:grpSpPr>
          <a:xfrm>
            <a:off x="1922573" y="4657626"/>
            <a:ext cx="5166182" cy="1037711"/>
            <a:chOff x="6372201" y="2011203"/>
            <a:chExt cx="2736305" cy="10377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8599C-FEFB-4D31-9D9A-5827A1F3DBD4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Suatu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proses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sistematik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tentang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pengumpulan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evaluasi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bukti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objektif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suatu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asersi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tentang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kegiatan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ekonomi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tujuan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pelaporan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perbedaan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antara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asersi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kriteria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telah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ditetapkan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mengkomunikasikan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hasilnya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kepada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pihak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berkepentingan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5321F-C1E3-45BB-A66F-FF513EA1E712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Auditing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B5D324A-7838-4B03-9577-D2AEE08BE6E8}"/>
              </a:ext>
            </a:extLst>
          </p:cNvPr>
          <p:cNvSpPr/>
          <p:nvPr/>
        </p:nvSpPr>
        <p:spPr>
          <a:xfrm>
            <a:off x="2818285" y="2236876"/>
            <a:ext cx="864096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DA67A2-92CC-4C9A-A2AD-47E44C2B3215}"/>
              </a:ext>
            </a:extLst>
          </p:cNvPr>
          <p:cNvCxnSpPr>
            <a:cxnSpLocks/>
          </p:cNvCxnSpPr>
          <p:nvPr/>
        </p:nvCxnSpPr>
        <p:spPr>
          <a:xfrm flipV="1">
            <a:off x="2695370" y="4390152"/>
            <a:ext cx="5112000" cy="9524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BA7A9C-E740-408A-B971-AAF04487F578}"/>
              </a:ext>
            </a:extLst>
          </p:cNvPr>
          <p:cNvGrpSpPr/>
          <p:nvPr/>
        </p:nvGrpSpPr>
        <p:grpSpPr>
          <a:xfrm>
            <a:off x="2856040" y="3535879"/>
            <a:ext cx="4660036" cy="853045"/>
            <a:chOff x="6372201" y="2011203"/>
            <a:chExt cx="2736305" cy="85304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059B91-ED46-4E1C-AC92-B9F73A5EEC62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Komunikasi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tertulis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mencerminkan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suatu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kesimpulan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tentang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keandalan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suatu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asersi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tanggungjawab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pihak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lain.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EC23FC-3A32-4563-A580-B9992FE8C5AE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Attestation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A58A2B4-BB60-4109-A1AF-8C26EF3ED9A5}"/>
              </a:ext>
            </a:extLst>
          </p:cNvPr>
          <p:cNvSpPr/>
          <p:nvPr/>
        </p:nvSpPr>
        <p:spPr>
          <a:xfrm>
            <a:off x="1901585" y="3545404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D814C0-B88C-44B9-AF80-DD521D48B028}"/>
              </a:ext>
            </a:extLst>
          </p:cNvPr>
          <p:cNvCxnSpPr>
            <a:cxnSpLocks/>
          </p:cNvCxnSpPr>
          <p:nvPr/>
        </p:nvCxnSpPr>
        <p:spPr>
          <a:xfrm flipV="1">
            <a:off x="1778671" y="5698679"/>
            <a:ext cx="5112000" cy="9524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DCDCA5-BF51-43C5-82DF-CC9EB47099A4}"/>
              </a:ext>
            </a:extLst>
          </p:cNvPr>
          <p:cNvGrpSpPr/>
          <p:nvPr/>
        </p:nvGrpSpPr>
        <p:grpSpPr>
          <a:xfrm>
            <a:off x="3763836" y="2044613"/>
            <a:ext cx="4660036" cy="853045"/>
            <a:chOff x="6372201" y="2011203"/>
            <a:chExt cx="2736305" cy="8530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4E8A2E-21E3-45B0-B8AE-C15CC48070C0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Jasa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profesional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diberikan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oleh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pihak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independen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dapat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memperbaiki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kualitas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informasi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suatu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makna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pengambilan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suatu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keputusan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E9C9A0-8429-4121-B26A-09A1CF802D2C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Assurance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84B5AE1-D9C4-427F-BDA8-E5D4710E7C10}"/>
              </a:ext>
            </a:extLst>
          </p:cNvPr>
          <p:cNvSpPr/>
          <p:nvPr/>
        </p:nvSpPr>
        <p:spPr>
          <a:xfrm>
            <a:off x="990856" y="4853931"/>
            <a:ext cx="864000" cy="8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362A1CBF-F128-4DFA-9E64-641A88A432FC}"/>
              </a:ext>
            </a:extLst>
          </p:cNvPr>
          <p:cNvSpPr/>
          <p:nvPr/>
        </p:nvSpPr>
        <p:spPr>
          <a:xfrm flipH="1">
            <a:off x="2122372" y="382513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4685FDE6-10E7-4F32-8E25-5BFEE141BEB7}"/>
              </a:ext>
            </a:extLst>
          </p:cNvPr>
          <p:cNvSpPr/>
          <p:nvPr/>
        </p:nvSpPr>
        <p:spPr>
          <a:xfrm>
            <a:off x="3080536" y="2504350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F872FE3D-59C3-4CEF-B5E6-FE0D35D88EA3}"/>
              </a:ext>
            </a:extLst>
          </p:cNvPr>
          <p:cNvSpPr/>
          <p:nvPr/>
        </p:nvSpPr>
        <p:spPr>
          <a:xfrm>
            <a:off x="1209331" y="515289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Freeform 57">
            <a:extLst>
              <a:ext uri="{FF2B5EF4-FFF2-40B4-BE49-F238E27FC236}">
                <a16:creationId xmlns:a16="http://schemas.microsoft.com/office/drawing/2014/main" id="{7DA24A4A-A9A7-41F8-A87C-7F427D6E6FB8}"/>
              </a:ext>
            </a:extLst>
          </p:cNvPr>
          <p:cNvSpPr/>
          <p:nvPr/>
        </p:nvSpPr>
        <p:spPr>
          <a:xfrm rot="21060000">
            <a:off x="7113243" y="5253840"/>
            <a:ext cx="4436851" cy="662258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86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772A62E9-B790-456B-AC12-2EC3465688DC}"/>
              </a:ext>
            </a:extLst>
          </p:cNvPr>
          <p:cNvGrpSpPr/>
          <p:nvPr/>
        </p:nvGrpSpPr>
        <p:grpSpPr>
          <a:xfrm>
            <a:off x="3093018" y="1854436"/>
            <a:ext cx="5098327" cy="5098327"/>
            <a:chOff x="2817898" y="2640907"/>
            <a:chExt cx="3960000" cy="396000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7AF3D1F-2CFD-4727-9F1C-193393885C1F}"/>
                </a:ext>
              </a:extLst>
            </p:cNvPr>
            <p:cNvGrpSpPr/>
            <p:nvPr/>
          </p:nvGrpSpPr>
          <p:grpSpPr>
            <a:xfrm>
              <a:off x="2817898" y="2640907"/>
              <a:ext cx="3960000" cy="3960000"/>
              <a:chOff x="2817898" y="2640907"/>
              <a:chExt cx="3960000" cy="3960000"/>
            </a:xfrm>
          </p:grpSpPr>
          <p:sp>
            <p:nvSpPr>
              <p:cNvPr id="78" name="Pie 55">
                <a:extLst>
                  <a:ext uri="{FF2B5EF4-FFF2-40B4-BE49-F238E27FC236}">
                    <a16:creationId xmlns:a16="http://schemas.microsoft.com/office/drawing/2014/main" id="{2E68462F-2686-4E95-BB81-49E4891A24EC}"/>
                  </a:ext>
                </a:extLst>
              </p:cNvPr>
              <p:cNvSpPr/>
              <p:nvPr/>
            </p:nvSpPr>
            <p:spPr>
              <a:xfrm rot="11953466">
                <a:off x="3897899" y="3720907"/>
                <a:ext cx="1800000" cy="180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Pie 56">
                <a:extLst>
                  <a:ext uri="{FF2B5EF4-FFF2-40B4-BE49-F238E27FC236}">
                    <a16:creationId xmlns:a16="http://schemas.microsoft.com/office/drawing/2014/main" id="{6669A8EE-75C9-4888-A775-828A7B2A017C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Pie 57">
                <a:extLst>
                  <a:ext uri="{FF2B5EF4-FFF2-40B4-BE49-F238E27FC236}">
                    <a16:creationId xmlns:a16="http://schemas.microsoft.com/office/drawing/2014/main" id="{C80B65BC-FDA5-461E-B0C4-C949AC716722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Pie 58">
                <a:extLst>
                  <a:ext uri="{FF2B5EF4-FFF2-40B4-BE49-F238E27FC236}">
                    <a16:creationId xmlns:a16="http://schemas.microsoft.com/office/drawing/2014/main" id="{C9A723F1-926F-4024-957A-E44FCBE53A91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Pie 59">
                <a:extLst>
                  <a:ext uri="{FF2B5EF4-FFF2-40B4-BE49-F238E27FC236}">
                    <a16:creationId xmlns:a16="http://schemas.microsoft.com/office/drawing/2014/main" id="{ECD920CE-07FD-4702-804D-3A2E138337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CC7DE08-A80E-426D-88AA-623BCEECA2D7}"/>
                </a:ext>
              </a:extLst>
            </p:cNvPr>
            <p:cNvSpPr/>
            <p:nvPr/>
          </p:nvSpPr>
          <p:spPr>
            <a:xfrm>
              <a:off x="4340698" y="416370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62582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Audit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1DFF1AE-1FD0-4FD3-B938-1BE7AA931AF4}"/>
              </a:ext>
            </a:extLst>
          </p:cNvPr>
          <p:cNvCxnSpPr/>
          <p:nvPr/>
        </p:nvCxnSpPr>
        <p:spPr>
          <a:xfrm>
            <a:off x="7372198" y="2945184"/>
            <a:ext cx="1080000" cy="421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BB802B-A7C8-490E-9549-1985B6E3D2E7}"/>
              </a:ext>
            </a:extLst>
          </p:cNvPr>
          <p:cNvCxnSpPr/>
          <p:nvPr/>
        </p:nvCxnSpPr>
        <p:spPr>
          <a:xfrm>
            <a:off x="7727782" y="3928010"/>
            <a:ext cx="1080000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AD9DF1-46B2-4AAA-88BA-D9AF9745FB37}"/>
              </a:ext>
            </a:extLst>
          </p:cNvPr>
          <p:cNvCxnSpPr/>
          <p:nvPr/>
        </p:nvCxnSpPr>
        <p:spPr>
          <a:xfrm>
            <a:off x="7372198" y="4906627"/>
            <a:ext cx="1080000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826A30-F212-48C7-B8E3-726EDDABB68B}"/>
              </a:ext>
            </a:extLst>
          </p:cNvPr>
          <p:cNvCxnSpPr/>
          <p:nvPr/>
        </p:nvCxnSpPr>
        <p:spPr>
          <a:xfrm>
            <a:off x="6682151" y="5885244"/>
            <a:ext cx="1080000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22EA86-731E-46D4-B886-CC5481DF8F0C}"/>
              </a:ext>
            </a:extLst>
          </p:cNvPr>
          <p:cNvCxnSpPr/>
          <p:nvPr/>
        </p:nvCxnSpPr>
        <p:spPr>
          <a:xfrm>
            <a:off x="6682151" y="1966566"/>
            <a:ext cx="108000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1FEA79E-7688-4F33-AD91-0ABBE17F7003}"/>
              </a:ext>
            </a:extLst>
          </p:cNvPr>
          <p:cNvSpPr txBox="1"/>
          <p:nvPr/>
        </p:nvSpPr>
        <p:spPr>
          <a:xfrm>
            <a:off x="961325" y="2568759"/>
            <a:ext cx="3565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pernyataan-pernyataan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tentang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kegiatan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kejadian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ekonomi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tujuan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menetapkan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tingkat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kesesuaian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antara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pernyataan-pernyataan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tersebut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kriteria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telah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ditetapkan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serta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penyampaian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hasil-hasilnya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kepada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pemakai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berkepentingan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.”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B86A2C-5257-48B2-9BB2-7F2F2109A04E}"/>
              </a:ext>
            </a:extLst>
          </p:cNvPr>
          <p:cNvSpPr txBox="1"/>
          <p:nvPr/>
        </p:nvSpPr>
        <p:spPr>
          <a:xfrm>
            <a:off x="1197896" y="2165119"/>
            <a:ext cx="3329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uatu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proses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sistematik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memperoleh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mengevaluasi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bukti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secara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objektif</a:t>
            </a:r>
            <a:r>
              <a:rPr lang="en-US" altLang="zh-CN" sz="1200" dirty="0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dirty="0" err="1">
                <a:solidFill>
                  <a:schemeClr val="tx2">
                    <a:shade val="30000"/>
                    <a:satMod val="150000"/>
                  </a:schemeClr>
                </a:solidFill>
                <a:latin typeface="Arial" pitchFamily="34" charset="0"/>
                <a:cs typeface="Arial" pitchFamily="34" charset="0"/>
              </a:rPr>
              <a:t>mengenai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B8897C-EBED-4E76-9CE9-E1A7B29A0679}"/>
              </a:ext>
            </a:extLst>
          </p:cNvPr>
          <p:cNvSpPr txBox="1"/>
          <p:nvPr/>
        </p:nvSpPr>
        <p:spPr>
          <a:xfrm>
            <a:off x="519544" y="2060791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E2F218-023A-49DF-82F8-D84DB0C350A0}"/>
              </a:ext>
            </a:extLst>
          </p:cNvPr>
          <p:cNvSpPr txBox="1"/>
          <p:nvPr/>
        </p:nvSpPr>
        <p:spPr>
          <a:xfrm>
            <a:off x="961325" y="1817466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Definisi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Audit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12">
            <a:extLst>
              <a:ext uri="{FF2B5EF4-FFF2-40B4-BE49-F238E27FC236}">
                <a16:creationId xmlns:a16="http://schemas.microsoft.com/office/drawing/2014/main" id="{25318EFC-E799-4805-B855-CC59634ACE0C}"/>
              </a:ext>
            </a:extLst>
          </p:cNvPr>
          <p:cNvGrpSpPr/>
          <p:nvPr/>
        </p:nvGrpSpPr>
        <p:grpSpPr>
          <a:xfrm>
            <a:off x="7372197" y="1670702"/>
            <a:ext cx="4691465" cy="523220"/>
            <a:chOff x="8900664" y="1704956"/>
            <a:chExt cx="2433995" cy="52322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35B284-36AC-4F63-9D97-98332FDE6623}"/>
                </a:ext>
              </a:extLst>
            </p:cNvPr>
            <p:cNvSpPr txBox="1"/>
            <p:nvPr/>
          </p:nvSpPr>
          <p:spPr>
            <a:xfrm>
              <a:off x="8900664" y="1704956"/>
              <a:ext cx="8789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1"/>
                  </a:solidFill>
                  <a:cs typeface="Arial" pitchFamily="34" charset="0"/>
                </a:rPr>
                <a:t>1.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6" name="Text Placeholder 12">
              <a:extLst>
                <a:ext uri="{FF2B5EF4-FFF2-40B4-BE49-F238E27FC236}">
                  <a16:creationId xmlns:a16="http://schemas.microsoft.com/office/drawing/2014/main" id="{6DB3B6EA-A734-420C-A2D2-1E48ABEC7DC2}"/>
                </a:ext>
              </a:extLst>
            </p:cNvPr>
            <p:cNvSpPr txBox="1">
              <a:spLocks/>
            </p:cNvSpPr>
            <p:nvPr/>
          </p:nvSpPr>
          <p:spPr>
            <a:xfrm>
              <a:off x="9553627" y="1733300"/>
              <a:ext cx="1781032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200" b="1" dirty="0"/>
                <a:t>Proses </a:t>
              </a:r>
              <a:r>
                <a:rPr lang="en-US" sz="1200" b="1" dirty="0" err="1"/>
                <a:t>sistematik</a:t>
              </a:r>
              <a:r>
                <a:rPr lang="en-US" sz="1200" dirty="0"/>
                <a:t>, </a:t>
              </a:r>
              <a:r>
                <a:rPr lang="en-US" sz="1200" dirty="0" err="1"/>
                <a:t>suatu</a:t>
              </a:r>
              <a:r>
                <a:rPr lang="en-US" sz="1200" dirty="0"/>
                <a:t> </a:t>
              </a:r>
              <a:r>
                <a:rPr lang="en-US" sz="1200" dirty="0" err="1"/>
                <a:t>rangkaian</a:t>
              </a:r>
              <a:r>
                <a:rPr lang="en-US" sz="1200" dirty="0"/>
                <a:t> </a:t>
              </a:r>
              <a:r>
                <a:rPr lang="en-US" sz="1200" dirty="0" err="1"/>
                <a:t>prosedur</a:t>
              </a:r>
              <a:r>
                <a:rPr lang="en-US" sz="1200" dirty="0"/>
                <a:t> </a:t>
              </a:r>
              <a:r>
                <a:rPr lang="en-US" sz="1200" dirty="0" err="1"/>
                <a:t>langkah</a:t>
              </a:r>
              <a:r>
                <a:rPr lang="en-US" sz="1200" dirty="0"/>
                <a:t> </a:t>
              </a:r>
              <a:r>
                <a:rPr lang="en-US" sz="1200" dirty="0" err="1"/>
                <a:t>atau</a:t>
              </a:r>
              <a:r>
                <a:rPr lang="en-US" sz="1200" dirty="0"/>
                <a:t> </a:t>
              </a:r>
              <a:r>
                <a:rPr lang="en-US" sz="1200" dirty="0" err="1"/>
                <a:t>prosedur</a:t>
              </a:r>
              <a:r>
                <a:rPr lang="en-US" sz="1200" dirty="0"/>
                <a:t> yang </a:t>
              </a:r>
              <a:r>
                <a:rPr lang="en-US" sz="1200" dirty="0" err="1"/>
                <a:t>logis</a:t>
              </a:r>
              <a:r>
                <a:rPr lang="en-US" sz="1200" dirty="0"/>
                <a:t> dan </a:t>
              </a:r>
              <a:r>
                <a:rPr lang="en-US" sz="1200" dirty="0" err="1"/>
                <a:t>terorganiasasi</a:t>
              </a:r>
              <a:r>
                <a:rPr lang="en-US" sz="1200" dirty="0"/>
                <a:t>.  </a:t>
              </a:r>
              <a:r>
                <a:rPr lang="en-US" sz="1200" dirty="0" err="1"/>
                <a:t>Dilaksanakan</a:t>
              </a:r>
              <a:r>
                <a:rPr lang="en-US" sz="1200" dirty="0"/>
                <a:t> </a:t>
              </a:r>
              <a:r>
                <a:rPr lang="en-US" sz="1200" dirty="0" err="1"/>
                <a:t>dengan</a:t>
              </a:r>
              <a:r>
                <a:rPr lang="en-US" sz="1200" dirty="0"/>
                <a:t> </a:t>
              </a:r>
              <a:r>
                <a:rPr lang="en-US" sz="1200" dirty="0" err="1"/>
                <a:t>urutan</a:t>
              </a:r>
              <a:r>
                <a:rPr lang="en-US" sz="1200" dirty="0"/>
                <a:t> </a:t>
              </a:r>
              <a:r>
                <a:rPr lang="en-US" sz="1200" dirty="0" err="1"/>
                <a:t>langkah</a:t>
              </a:r>
              <a:r>
                <a:rPr lang="en-US" sz="1200" dirty="0"/>
                <a:t> yang </a:t>
              </a:r>
              <a:r>
                <a:rPr lang="en-US" sz="1200" dirty="0" err="1"/>
                <a:t>direncanakan</a:t>
              </a:r>
              <a:r>
                <a:rPr lang="en-US" sz="1200" dirty="0"/>
                <a:t>, </a:t>
              </a:r>
              <a:r>
                <a:rPr lang="en-US" sz="1200" dirty="0" err="1"/>
                <a:t>terorganisasi</a:t>
              </a:r>
              <a:r>
                <a:rPr lang="en-US" sz="1200" dirty="0"/>
                <a:t> dan </a:t>
              </a:r>
              <a:r>
                <a:rPr lang="en-US" sz="1200" dirty="0" err="1"/>
                <a:t>bertujuan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57" name="그룹 11">
            <a:extLst>
              <a:ext uri="{FF2B5EF4-FFF2-40B4-BE49-F238E27FC236}">
                <a16:creationId xmlns:a16="http://schemas.microsoft.com/office/drawing/2014/main" id="{87F23A57-19D8-4BE2-87F3-55B899F44AC6}"/>
              </a:ext>
            </a:extLst>
          </p:cNvPr>
          <p:cNvGrpSpPr/>
          <p:nvPr/>
        </p:nvGrpSpPr>
        <p:grpSpPr>
          <a:xfrm>
            <a:off x="7885974" y="2683896"/>
            <a:ext cx="4177688" cy="523220"/>
            <a:chOff x="8900664" y="2587911"/>
            <a:chExt cx="1977129" cy="52322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1A94EBA-FF98-4BDB-9C07-4EA80313EA64}"/>
                </a:ext>
              </a:extLst>
            </p:cNvPr>
            <p:cNvSpPr txBox="1"/>
            <p:nvPr/>
          </p:nvSpPr>
          <p:spPr>
            <a:xfrm>
              <a:off x="8900664" y="2587911"/>
              <a:ext cx="8789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2"/>
                  </a:solidFill>
                  <a:cs typeface="Arial" pitchFamily="34" charset="0"/>
                </a:rPr>
                <a:t>2.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59" name="Text Placeholder 12">
              <a:extLst>
                <a:ext uri="{FF2B5EF4-FFF2-40B4-BE49-F238E27FC236}">
                  <a16:creationId xmlns:a16="http://schemas.microsoft.com/office/drawing/2014/main" id="{5B570EDB-26E0-495A-A74E-6041781A178D}"/>
                </a:ext>
              </a:extLst>
            </p:cNvPr>
            <p:cNvSpPr txBox="1">
              <a:spLocks/>
            </p:cNvSpPr>
            <p:nvPr/>
          </p:nvSpPr>
          <p:spPr>
            <a:xfrm>
              <a:off x="9377448" y="2629680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 err="1"/>
                <a:t>Untuk</a:t>
              </a:r>
              <a:r>
                <a:rPr lang="en-US" sz="1200" b="1" dirty="0"/>
                <a:t> </a:t>
              </a:r>
              <a:r>
                <a:rPr lang="en-US" sz="1200" b="1" dirty="0" err="1"/>
                <a:t>memperoleh</a:t>
              </a:r>
              <a:r>
                <a:rPr lang="en-US" sz="1200" b="1" dirty="0"/>
                <a:t> dan </a:t>
              </a:r>
              <a:r>
                <a:rPr lang="en-US" sz="1200" b="1" dirty="0" err="1"/>
                <a:t>mengevaluasi</a:t>
              </a:r>
              <a:r>
                <a:rPr lang="en-US" sz="1200" b="1" dirty="0"/>
                <a:t> </a:t>
              </a:r>
              <a:r>
                <a:rPr lang="en-US" sz="1200" b="1" dirty="0" err="1"/>
                <a:t>bukti</a:t>
              </a:r>
              <a:r>
                <a:rPr lang="en-US" sz="1200" b="1" dirty="0"/>
                <a:t> </a:t>
              </a:r>
              <a:r>
                <a:rPr lang="en-US" sz="1200" b="1" dirty="0" err="1"/>
                <a:t>secara</a:t>
              </a:r>
              <a:r>
                <a:rPr lang="en-US" sz="1200" b="1" dirty="0"/>
                <a:t> </a:t>
              </a:r>
              <a:r>
                <a:rPr lang="en-US" sz="1200" b="1" dirty="0" err="1"/>
                <a:t>obyektif</a:t>
              </a:r>
              <a:r>
                <a:rPr lang="en-US" sz="1200" dirty="0"/>
                <a:t>, </a:t>
              </a:r>
              <a:r>
                <a:rPr lang="en-US" sz="1200" dirty="0" err="1"/>
                <a:t>evaluasi</a:t>
              </a:r>
              <a:r>
                <a:rPr lang="en-US" sz="1200" dirty="0"/>
                <a:t> </a:t>
              </a:r>
              <a:r>
                <a:rPr lang="en-US" sz="1200" dirty="0" err="1"/>
                <a:t>secara</a:t>
              </a:r>
              <a:r>
                <a:rPr lang="en-US" sz="1200" dirty="0"/>
                <a:t> </a:t>
              </a:r>
              <a:r>
                <a:rPr lang="en-US" sz="1200" dirty="0" err="1"/>
                <a:t>obyektif</a:t>
              </a:r>
              <a:r>
                <a:rPr lang="en-US" sz="1200" dirty="0"/>
                <a:t> </a:t>
              </a:r>
              <a:r>
                <a:rPr lang="en-US" sz="1200" dirty="0" err="1"/>
                <a:t>tidak</a:t>
              </a:r>
              <a:r>
                <a:rPr lang="en-US" sz="1200" dirty="0"/>
                <a:t> </a:t>
              </a:r>
              <a:r>
                <a:rPr lang="en-US" sz="1200" dirty="0" err="1"/>
                <a:t>memihak</a:t>
              </a:r>
              <a:r>
                <a:rPr lang="en-US" sz="1200" dirty="0"/>
                <a:t> </a:t>
              </a:r>
              <a:r>
                <a:rPr lang="en-US" sz="1200" dirty="0" err="1"/>
                <a:t>baik</a:t>
              </a:r>
              <a:r>
                <a:rPr lang="en-US" sz="1200" dirty="0"/>
                <a:t> </a:t>
              </a:r>
              <a:r>
                <a:rPr lang="en-US" sz="1200" dirty="0" err="1"/>
                <a:t>kepada</a:t>
              </a:r>
              <a:r>
                <a:rPr lang="en-US" sz="1200" dirty="0"/>
                <a:t> </a:t>
              </a:r>
              <a:r>
                <a:rPr lang="en-US" sz="1200" dirty="0" err="1"/>
                <a:t>manajemen</a:t>
              </a:r>
              <a:r>
                <a:rPr lang="en-US" sz="1200" dirty="0"/>
                <a:t> </a:t>
              </a:r>
              <a:r>
                <a:rPr lang="en-US" sz="1200" dirty="0" err="1"/>
                <a:t>maupun</a:t>
              </a:r>
              <a:r>
                <a:rPr lang="en-US" sz="1200" dirty="0"/>
                <a:t> </a:t>
              </a:r>
              <a:r>
                <a:rPr lang="en-US" sz="1200" dirty="0" err="1"/>
                <a:t>kepada</a:t>
              </a:r>
              <a:r>
                <a:rPr lang="en-US" sz="1200" dirty="0"/>
                <a:t> </a:t>
              </a:r>
              <a:r>
                <a:rPr lang="en-US" sz="1200" dirty="0" err="1"/>
                <a:t>pemakai</a:t>
              </a:r>
              <a:r>
                <a:rPr lang="en-US" sz="1200" dirty="0"/>
                <a:t> </a:t>
              </a:r>
              <a:r>
                <a:rPr lang="en-US" sz="1200" dirty="0" err="1"/>
                <a:t>hasil</a:t>
              </a:r>
              <a:r>
                <a:rPr lang="en-US" sz="1200" dirty="0"/>
                <a:t> audit</a:t>
              </a:r>
            </a:p>
          </p:txBody>
        </p:sp>
      </p:grpSp>
      <p:grpSp>
        <p:nvGrpSpPr>
          <p:cNvPr id="60" name="그룹 10">
            <a:extLst>
              <a:ext uri="{FF2B5EF4-FFF2-40B4-BE49-F238E27FC236}">
                <a16:creationId xmlns:a16="http://schemas.microsoft.com/office/drawing/2014/main" id="{6A2DE3DF-0222-43C3-B3C9-FE445CCF1521}"/>
              </a:ext>
            </a:extLst>
          </p:cNvPr>
          <p:cNvGrpSpPr/>
          <p:nvPr/>
        </p:nvGrpSpPr>
        <p:grpSpPr>
          <a:xfrm>
            <a:off x="8216476" y="3601916"/>
            <a:ext cx="3863474" cy="523220"/>
            <a:chOff x="8900664" y="3470866"/>
            <a:chExt cx="2018028" cy="52322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D16F0D-1EE2-43DA-94D3-E1E16305C580}"/>
                </a:ext>
              </a:extLst>
            </p:cNvPr>
            <p:cNvSpPr txBox="1"/>
            <p:nvPr/>
          </p:nvSpPr>
          <p:spPr>
            <a:xfrm>
              <a:off x="8900664" y="3470866"/>
              <a:ext cx="8789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/>
                  </a:solidFill>
                  <a:cs typeface="Arial" pitchFamily="34" charset="0"/>
                </a:rPr>
                <a:t>3.</a:t>
              </a:r>
              <a:endParaRPr lang="ko-KR" altLang="en-US" sz="27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62" name="Text Placeholder 12">
              <a:extLst>
                <a:ext uri="{FF2B5EF4-FFF2-40B4-BE49-F238E27FC236}">
                  <a16:creationId xmlns:a16="http://schemas.microsoft.com/office/drawing/2014/main" id="{94569798-852D-4A45-81F4-C627437E1581}"/>
                </a:ext>
              </a:extLst>
            </p:cNvPr>
            <p:cNvSpPr txBox="1">
              <a:spLocks/>
            </p:cNvSpPr>
            <p:nvPr/>
          </p:nvSpPr>
          <p:spPr>
            <a:xfrm>
              <a:off x="9418347" y="3499209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 err="1"/>
                <a:t>Pernyataan</a:t>
              </a:r>
              <a:r>
                <a:rPr lang="en-US" sz="1200" b="1" dirty="0"/>
                <a:t> </a:t>
              </a:r>
              <a:r>
                <a:rPr lang="en-US" sz="1200" b="1" dirty="0" err="1"/>
                <a:t>mengenai</a:t>
              </a:r>
              <a:r>
                <a:rPr lang="en-US" sz="1200" b="1" dirty="0"/>
                <a:t> </a:t>
              </a:r>
              <a:r>
                <a:rPr lang="en-US" sz="1200" b="1" dirty="0" err="1"/>
                <a:t>kegiatan</a:t>
              </a:r>
              <a:r>
                <a:rPr lang="en-US" sz="1200" b="1" dirty="0"/>
                <a:t> dan </a:t>
              </a:r>
              <a:r>
                <a:rPr lang="en-US" sz="1200" b="1" dirty="0" err="1"/>
                <a:t>kejadian</a:t>
              </a:r>
              <a:r>
                <a:rPr lang="en-US" sz="1200" b="1" dirty="0"/>
                <a:t> </a:t>
              </a:r>
              <a:r>
                <a:rPr lang="en-US" sz="1200" b="1" dirty="0" err="1"/>
                <a:t>ekonomi</a:t>
              </a:r>
              <a:r>
                <a:rPr lang="en-US" sz="1200" dirty="0"/>
                <a:t>, </a:t>
              </a:r>
              <a:r>
                <a:rPr lang="en-US" sz="1200" dirty="0" err="1"/>
                <a:t>hasil</a:t>
              </a:r>
              <a:r>
                <a:rPr lang="en-US" sz="1200" dirty="0"/>
                <a:t> proses </a:t>
              </a:r>
              <a:r>
                <a:rPr lang="en-US" sz="1200" dirty="0" err="1"/>
                <a:t>akuntansi</a:t>
              </a:r>
              <a:r>
                <a:rPr lang="en-US" sz="1200" dirty="0"/>
                <a:t> yang </a:t>
              </a:r>
              <a:r>
                <a:rPr lang="en-US" sz="1200" dirty="0" err="1"/>
                <a:t>disajikan</a:t>
              </a:r>
              <a:r>
                <a:rPr lang="en-US" sz="1200" dirty="0"/>
                <a:t> </a:t>
              </a:r>
              <a:r>
                <a:rPr lang="en-US" sz="1200" dirty="0" err="1"/>
                <a:t>dalam</a:t>
              </a:r>
              <a:r>
                <a:rPr lang="en-US" sz="1200" dirty="0"/>
                <a:t>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Keuangan</a:t>
              </a:r>
              <a:r>
                <a:rPr lang="en-US" sz="1200" dirty="0"/>
                <a:t> yang </a:t>
              </a:r>
              <a:r>
                <a:rPr lang="en-US" sz="1200" dirty="0" err="1"/>
                <a:t>terdiri</a:t>
              </a:r>
              <a:r>
                <a:rPr lang="en-US" sz="1200" dirty="0"/>
                <a:t> </a:t>
              </a:r>
              <a:r>
                <a:rPr lang="en-US" sz="1200" dirty="0" err="1"/>
                <a:t>dari</a:t>
              </a:r>
              <a:r>
                <a:rPr lang="en-US" sz="1200" dirty="0"/>
                <a:t> 4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yaitu</a:t>
              </a:r>
              <a:r>
                <a:rPr lang="en-US" sz="1200" dirty="0"/>
                <a:t> </a:t>
              </a:r>
              <a:r>
                <a:rPr lang="en-US" sz="1200" dirty="0" err="1"/>
                <a:t>Neraca</a:t>
              </a:r>
              <a:r>
                <a:rPr lang="en-US" sz="1200" dirty="0"/>
                <a:t>,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Laba</a:t>
              </a:r>
              <a:r>
                <a:rPr lang="en-US" sz="1200" dirty="0"/>
                <a:t> </a:t>
              </a:r>
              <a:r>
                <a:rPr lang="en-US" sz="1200" dirty="0" err="1"/>
                <a:t>Rugi</a:t>
              </a:r>
              <a:r>
                <a:rPr lang="en-US" sz="1200" dirty="0"/>
                <a:t>,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Perubahan</a:t>
              </a:r>
              <a:r>
                <a:rPr lang="en-US" sz="1200" dirty="0"/>
                <a:t> </a:t>
              </a:r>
              <a:r>
                <a:rPr lang="en-US" sz="1200" dirty="0" err="1"/>
                <a:t>Ekuitas</a:t>
              </a:r>
              <a:r>
                <a:rPr lang="en-US" sz="1200" dirty="0"/>
                <a:t> dan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Arus</a:t>
              </a:r>
              <a:r>
                <a:rPr lang="en-US" sz="1200" dirty="0"/>
                <a:t> Kas</a:t>
              </a:r>
            </a:p>
          </p:txBody>
        </p:sp>
      </p:grpSp>
      <p:grpSp>
        <p:nvGrpSpPr>
          <p:cNvPr id="63" name="그룹 3">
            <a:extLst>
              <a:ext uri="{FF2B5EF4-FFF2-40B4-BE49-F238E27FC236}">
                <a16:creationId xmlns:a16="http://schemas.microsoft.com/office/drawing/2014/main" id="{AE6288DA-F56E-42D9-A829-8D5182F08C1B}"/>
              </a:ext>
            </a:extLst>
          </p:cNvPr>
          <p:cNvGrpSpPr/>
          <p:nvPr/>
        </p:nvGrpSpPr>
        <p:grpSpPr>
          <a:xfrm>
            <a:off x="6928965" y="5620146"/>
            <a:ext cx="4813929" cy="530383"/>
            <a:chOff x="8900664" y="5236777"/>
            <a:chExt cx="2023519" cy="53038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F18770-BA81-4BAF-9502-309A29A60077}"/>
                </a:ext>
              </a:extLst>
            </p:cNvPr>
            <p:cNvSpPr txBox="1"/>
            <p:nvPr/>
          </p:nvSpPr>
          <p:spPr>
            <a:xfrm>
              <a:off x="8900664" y="5236777"/>
              <a:ext cx="8789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D" altLang="ko-KR" sz="2700" b="1" dirty="0">
                  <a:solidFill>
                    <a:schemeClr val="accent5"/>
                  </a:solidFill>
                  <a:cs typeface="Arial" pitchFamily="34" charset="0"/>
                </a:rPr>
                <a:t>5</a:t>
              </a:r>
              <a:endParaRPr lang="ko-KR" altLang="en-US" sz="27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65" name="Text Placeholder 12">
              <a:extLst>
                <a:ext uri="{FF2B5EF4-FFF2-40B4-BE49-F238E27FC236}">
                  <a16:creationId xmlns:a16="http://schemas.microsoft.com/office/drawing/2014/main" id="{ED2284E6-0A4B-4809-957E-A9F702613DF6}"/>
                </a:ext>
              </a:extLst>
            </p:cNvPr>
            <p:cNvSpPr txBox="1">
              <a:spLocks/>
            </p:cNvSpPr>
            <p:nvPr/>
          </p:nvSpPr>
          <p:spPr>
            <a:xfrm>
              <a:off x="9423838" y="5300627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 err="1"/>
                <a:t>Kriteria</a:t>
              </a:r>
              <a:r>
                <a:rPr lang="en-US" sz="1200" b="1" dirty="0"/>
                <a:t> yang </a:t>
              </a:r>
              <a:r>
                <a:rPr lang="en-US" sz="1200" b="1" dirty="0" err="1"/>
                <a:t>telah</a:t>
              </a:r>
              <a:r>
                <a:rPr lang="en-US" sz="1200" b="1" dirty="0"/>
                <a:t> </a:t>
              </a:r>
              <a:r>
                <a:rPr lang="en-US" sz="1200" b="1" dirty="0" err="1"/>
                <a:t>ditetapkan</a:t>
              </a:r>
              <a:r>
                <a:rPr lang="en-US" sz="1200" dirty="0"/>
                <a:t>, </a:t>
              </a:r>
              <a:r>
                <a:rPr lang="en-US" sz="1200" dirty="0" err="1"/>
                <a:t>dasar</a:t>
              </a:r>
              <a:r>
                <a:rPr lang="en-US" sz="1200" dirty="0"/>
                <a:t> </a:t>
              </a:r>
              <a:r>
                <a:rPr lang="en-US" sz="1200" dirty="0" err="1"/>
                <a:t>untuk</a:t>
              </a:r>
              <a:r>
                <a:rPr lang="en-US" sz="1200" dirty="0"/>
                <a:t> </a:t>
              </a:r>
              <a:r>
                <a:rPr lang="en-US" sz="1200" dirty="0" err="1"/>
                <a:t>menilai</a:t>
              </a:r>
              <a:r>
                <a:rPr lang="en-US" sz="1200" dirty="0"/>
                <a:t> </a:t>
              </a:r>
              <a:r>
                <a:rPr lang="en-US" sz="1200" dirty="0" err="1"/>
                <a:t>pernyataan</a:t>
              </a:r>
              <a:r>
                <a:rPr lang="en-US" sz="1200" dirty="0"/>
                <a:t> </a:t>
              </a:r>
              <a:r>
                <a:rPr lang="en-US" sz="1200" dirty="0" err="1"/>
                <a:t>dapat</a:t>
              </a:r>
              <a:r>
                <a:rPr lang="en-US" sz="1200" dirty="0"/>
                <a:t> </a:t>
              </a:r>
              <a:r>
                <a:rPr lang="en-US" sz="1200" dirty="0" err="1"/>
                <a:t>berupa</a:t>
              </a:r>
              <a:r>
                <a:rPr lang="en-US" sz="1200" dirty="0"/>
                <a:t> </a:t>
              </a:r>
              <a:r>
                <a:rPr lang="en-US" sz="1200" dirty="0" err="1"/>
                <a:t>peraturan</a:t>
              </a:r>
              <a:r>
                <a:rPr lang="en-US" sz="1200" dirty="0"/>
                <a:t>, </a:t>
              </a:r>
              <a:r>
                <a:rPr lang="en-US" sz="1200" dirty="0" err="1"/>
                <a:t>Undang-Undang</a:t>
              </a:r>
              <a:r>
                <a:rPr lang="en-US" sz="1200" dirty="0"/>
                <a:t>, budget, PSAK</a:t>
              </a:r>
            </a:p>
          </p:txBody>
        </p:sp>
      </p:grpSp>
      <p:grpSp>
        <p:nvGrpSpPr>
          <p:cNvPr id="66" name="그룹 9">
            <a:extLst>
              <a:ext uri="{FF2B5EF4-FFF2-40B4-BE49-F238E27FC236}">
                <a16:creationId xmlns:a16="http://schemas.microsoft.com/office/drawing/2014/main" id="{1E7CD53B-6806-47DE-A584-F33EC4D7C7B5}"/>
              </a:ext>
            </a:extLst>
          </p:cNvPr>
          <p:cNvGrpSpPr/>
          <p:nvPr/>
        </p:nvGrpSpPr>
        <p:grpSpPr>
          <a:xfrm>
            <a:off x="7757528" y="4730419"/>
            <a:ext cx="4306134" cy="523220"/>
            <a:chOff x="8900664" y="4353821"/>
            <a:chExt cx="2015175" cy="5232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2527C21-CD9B-43EE-9378-28739E023A8E}"/>
                </a:ext>
              </a:extLst>
            </p:cNvPr>
            <p:cNvSpPr txBox="1"/>
            <p:nvPr/>
          </p:nvSpPr>
          <p:spPr>
            <a:xfrm>
              <a:off x="8900664" y="4353821"/>
              <a:ext cx="8789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D" altLang="ko-KR" sz="2700" b="1" dirty="0">
                  <a:solidFill>
                    <a:schemeClr val="accent4"/>
                  </a:solidFill>
                  <a:cs typeface="Arial" pitchFamily="34" charset="0"/>
                </a:rPr>
                <a:t>4</a:t>
              </a:r>
              <a:endParaRPr lang="ko-KR" altLang="en-US" sz="27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68" name="Text Placeholder 12">
              <a:extLst>
                <a:ext uri="{FF2B5EF4-FFF2-40B4-BE49-F238E27FC236}">
                  <a16:creationId xmlns:a16="http://schemas.microsoft.com/office/drawing/2014/main" id="{1B89B570-61CE-4C83-B5CD-E3386D4BE2E0}"/>
                </a:ext>
              </a:extLst>
            </p:cNvPr>
            <p:cNvSpPr txBox="1">
              <a:spLocks/>
            </p:cNvSpPr>
            <p:nvPr/>
          </p:nvSpPr>
          <p:spPr>
            <a:xfrm>
              <a:off x="9415494" y="4397375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 err="1"/>
                <a:t>Menetapkan</a:t>
              </a:r>
              <a:r>
                <a:rPr lang="en-US" sz="1200" b="1" dirty="0"/>
                <a:t> </a:t>
              </a:r>
              <a:r>
                <a:rPr lang="en-US" sz="1200" b="1" dirty="0" err="1"/>
                <a:t>tingkat</a:t>
              </a:r>
              <a:r>
                <a:rPr lang="en-US" sz="1200" b="1" dirty="0"/>
                <a:t> </a:t>
              </a:r>
              <a:r>
                <a:rPr lang="en-US" sz="1200" b="1" dirty="0" err="1"/>
                <a:t>kesesuaian</a:t>
              </a:r>
              <a:r>
                <a:rPr lang="en-US" sz="1200" dirty="0"/>
                <a:t>, </a:t>
              </a:r>
              <a:r>
                <a:rPr lang="en-US" sz="1200" dirty="0" err="1"/>
                <a:t>menggunakan</a:t>
              </a:r>
              <a:r>
                <a:rPr lang="en-US" sz="1200" dirty="0"/>
                <a:t> </a:t>
              </a:r>
              <a:r>
                <a:rPr lang="en-US" sz="1200" dirty="0" err="1"/>
                <a:t>standar</a:t>
              </a:r>
              <a:r>
                <a:rPr lang="en-US" sz="1200" dirty="0"/>
                <a:t> yang </a:t>
              </a:r>
              <a:r>
                <a:rPr lang="en-US" sz="1200" dirty="0" err="1"/>
                <a:t>telah</a:t>
              </a:r>
              <a:r>
                <a:rPr lang="en-US" sz="1200" dirty="0"/>
                <a:t> </a:t>
              </a:r>
              <a:r>
                <a:rPr lang="en-US" sz="1200" dirty="0" err="1"/>
                <a:t>ditentukan</a:t>
              </a:r>
              <a:r>
                <a:rPr lang="en-US" sz="1200" dirty="0"/>
                <a:t> </a:t>
              </a:r>
              <a:r>
                <a:rPr lang="en-US" sz="1200" dirty="0" err="1"/>
                <a:t>baik</a:t>
              </a:r>
              <a:r>
                <a:rPr lang="en-US" sz="1200" dirty="0"/>
                <a:t> </a:t>
              </a:r>
              <a:r>
                <a:rPr lang="en-US" sz="1200" dirty="0" err="1"/>
                <a:t>dengan</a:t>
              </a:r>
              <a:r>
                <a:rPr lang="en-US" sz="1200" dirty="0"/>
                <a:t> </a:t>
              </a:r>
              <a:r>
                <a:rPr lang="en-US" sz="1200" dirty="0" err="1"/>
                <a:t>ukuran</a:t>
              </a:r>
              <a:r>
                <a:rPr lang="en-US" sz="1200" dirty="0"/>
                <a:t> </a:t>
              </a:r>
              <a:r>
                <a:rPr lang="en-US" sz="1200" dirty="0" err="1"/>
                <a:t>kuantitatif</a:t>
              </a:r>
              <a:r>
                <a:rPr lang="en-US" sz="1200" dirty="0"/>
                <a:t> (internal auditor) </a:t>
              </a:r>
              <a:r>
                <a:rPr lang="en-US" sz="1200" dirty="0" err="1"/>
                <a:t>maupun</a:t>
              </a:r>
              <a:r>
                <a:rPr lang="en-US" sz="1200" dirty="0"/>
                <a:t> </a:t>
              </a:r>
              <a:r>
                <a:rPr lang="en-US" sz="1200" dirty="0" err="1"/>
                <a:t>kualitatif</a:t>
              </a:r>
              <a:r>
                <a:rPr lang="en-US" sz="1200" dirty="0"/>
                <a:t> (external auditor)</a:t>
              </a:r>
            </a:p>
          </p:txBody>
        </p:sp>
      </p:grpSp>
      <p:sp>
        <p:nvSpPr>
          <p:cNvPr id="69" name="Rounded Rectangle 5">
            <a:extLst>
              <a:ext uri="{FF2B5EF4-FFF2-40B4-BE49-F238E27FC236}">
                <a16:creationId xmlns:a16="http://schemas.microsoft.com/office/drawing/2014/main" id="{4FC757DA-2549-46B4-B252-B1EAB709361E}"/>
              </a:ext>
            </a:extLst>
          </p:cNvPr>
          <p:cNvSpPr/>
          <p:nvPr/>
        </p:nvSpPr>
        <p:spPr>
          <a:xfrm flipH="1">
            <a:off x="6156410" y="2243489"/>
            <a:ext cx="491091" cy="40512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0" name="Rounded Rectangle 25">
            <a:extLst>
              <a:ext uri="{FF2B5EF4-FFF2-40B4-BE49-F238E27FC236}">
                <a16:creationId xmlns:a16="http://schemas.microsoft.com/office/drawing/2014/main" id="{49B66304-F269-4A9E-A331-1B3AD8FDC55A}"/>
              </a:ext>
            </a:extLst>
          </p:cNvPr>
          <p:cNvSpPr/>
          <p:nvPr/>
        </p:nvSpPr>
        <p:spPr>
          <a:xfrm>
            <a:off x="5510057" y="5210103"/>
            <a:ext cx="274804" cy="201388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Donut 39">
            <a:extLst>
              <a:ext uri="{FF2B5EF4-FFF2-40B4-BE49-F238E27FC236}">
                <a16:creationId xmlns:a16="http://schemas.microsoft.com/office/drawing/2014/main" id="{6EB2B997-1A4A-40E2-9649-E69A72A03EF4}"/>
              </a:ext>
            </a:extLst>
          </p:cNvPr>
          <p:cNvSpPr/>
          <p:nvPr/>
        </p:nvSpPr>
        <p:spPr>
          <a:xfrm>
            <a:off x="6172504" y="5157974"/>
            <a:ext cx="335295" cy="3352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Rectangle 36">
            <a:extLst>
              <a:ext uri="{FF2B5EF4-FFF2-40B4-BE49-F238E27FC236}">
                <a16:creationId xmlns:a16="http://schemas.microsoft.com/office/drawing/2014/main" id="{B4DA7C73-6A35-4F69-A275-EB72466B0D1B}"/>
              </a:ext>
            </a:extLst>
          </p:cNvPr>
          <p:cNvSpPr/>
          <p:nvPr/>
        </p:nvSpPr>
        <p:spPr>
          <a:xfrm>
            <a:off x="6982828" y="339439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3" name="Chord 15">
            <a:extLst>
              <a:ext uri="{FF2B5EF4-FFF2-40B4-BE49-F238E27FC236}">
                <a16:creationId xmlns:a16="http://schemas.microsoft.com/office/drawing/2014/main" id="{A86DB65B-84B0-4EA1-B222-EF9620A86F2E}"/>
              </a:ext>
            </a:extLst>
          </p:cNvPr>
          <p:cNvSpPr/>
          <p:nvPr/>
        </p:nvSpPr>
        <p:spPr>
          <a:xfrm>
            <a:off x="6945569" y="4455238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4" name="Donut 8">
            <a:extLst>
              <a:ext uri="{FF2B5EF4-FFF2-40B4-BE49-F238E27FC236}">
                <a16:creationId xmlns:a16="http://schemas.microsoft.com/office/drawing/2014/main" id="{E9FD8605-228B-4338-98DB-2324AAB33959}"/>
              </a:ext>
            </a:extLst>
          </p:cNvPr>
          <p:cNvSpPr/>
          <p:nvPr/>
        </p:nvSpPr>
        <p:spPr>
          <a:xfrm>
            <a:off x="5397475" y="4098802"/>
            <a:ext cx="499968" cy="597622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2" name="그룹 3">
            <a:extLst>
              <a:ext uri="{FF2B5EF4-FFF2-40B4-BE49-F238E27FC236}">
                <a16:creationId xmlns:a16="http://schemas.microsoft.com/office/drawing/2014/main" id="{9EA4036C-E746-43ED-98E2-98639684378E}"/>
              </a:ext>
            </a:extLst>
          </p:cNvPr>
          <p:cNvGrpSpPr/>
          <p:nvPr/>
        </p:nvGrpSpPr>
        <p:grpSpPr>
          <a:xfrm>
            <a:off x="-212997" y="5253639"/>
            <a:ext cx="5061289" cy="530383"/>
            <a:chOff x="8900664" y="5236777"/>
            <a:chExt cx="2023519" cy="5303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FD66FD-0271-434C-972F-382BCEB4450A}"/>
                </a:ext>
              </a:extLst>
            </p:cNvPr>
            <p:cNvSpPr txBox="1"/>
            <p:nvPr/>
          </p:nvSpPr>
          <p:spPr>
            <a:xfrm>
              <a:off x="8900664" y="5236777"/>
              <a:ext cx="8789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D" altLang="ko-KR" sz="2700" b="1" dirty="0">
                  <a:solidFill>
                    <a:schemeClr val="accent5"/>
                  </a:solidFill>
                  <a:cs typeface="Arial" pitchFamily="34" charset="0"/>
                </a:rPr>
                <a:t>6</a:t>
              </a:r>
              <a:endParaRPr lang="ko-KR" altLang="en-US" sz="27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83" name="Text Placeholder 12">
              <a:extLst>
                <a:ext uri="{FF2B5EF4-FFF2-40B4-BE49-F238E27FC236}">
                  <a16:creationId xmlns:a16="http://schemas.microsoft.com/office/drawing/2014/main" id="{CBACF770-1C8E-4A3E-A622-EDCF98ACF495}"/>
                </a:ext>
              </a:extLst>
            </p:cNvPr>
            <p:cNvSpPr txBox="1">
              <a:spLocks/>
            </p:cNvSpPr>
            <p:nvPr/>
          </p:nvSpPr>
          <p:spPr>
            <a:xfrm>
              <a:off x="9423838" y="5300627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 err="1"/>
                <a:t>Penyampaian</a:t>
              </a:r>
              <a:r>
                <a:rPr lang="en-US" sz="1200" b="1" dirty="0"/>
                <a:t> Hasil,</a:t>
              </a:r>
              <a:r>
                <a:rPr lang="en-US" sz="1200" dirty="0"/>
                <a:t> </a:t>
              </a:r>
              <a:r>
                <a:rPr lang="en-US" sz="1200" dirty="0" err="1"/>
                <a:t>dalam</a:t>
              </a:r>
              <a:r>
                <a:rPr lang="en-US" sz="1200" dirty="0"/>
                <a:t> </a:t>
              </a:r>
              <a:r>
                <a:rPr lang="en-US" sz="1200" dirty="0" err="1"/>
                <a:t>bentuk</a:t>
              </a:r>
              <a:r>
                <a:rPr lang="en-US" sz="1200" dirty="0"/>
                <a:t> </a:t>
              </a:r>
              <a:r>
                <a:rPr lang="en-US" sz="1200" dirty="0" err="1"/>
                <a:t>laporan</a:t>
              </a:r>
              <a:r>
                <a:rPr lang="en-US" sz="1200" dirty="0"/>
                <a:t> audit </a:t>
              </a:r>
              <a:r>
                <a:rPr lang="en-US" sz="1200" dirty="0" err="1"/>
                <a:t>kepada</a:t>
              </a:r>
              <a:r>
                <a:rPr lang="en-US" sz="1200" dirty="0"/>
                <a:t> </a:t>
              </a:r>
              <a:r>
                <a:rPr lang="en-US" sz="1200" dirty="0" err="1"/>
                <a:t>Pemakai</a:t>
              </a:r>
              <a:r>
                <a:rPr lang="en-US" sz="1200" dirty="0"/>
                <a:t> yang </a:t>
              </a:r>
              <a:r>
                <a:rPr lang="en-US" sz="1200" dirty="0" err="1"/>
                <a:t>berkepentingan</a:t>
              </a:r>
              <a:r>
                <a:rPr lang="en-US" sz="1200" dirty="0"/>
                <a:t>, </a:t>
              </a:r>
              <a:r>
                <a:rPr lang="en-US" sz="1200" dirty="0" err="1"/>
                <a:t>pemegang</a:t>
              </a:r>
              <a:r>
                <a:rPr lang="en-US" sz="1200" dirty="0"/>
                <a:t> </a:t>
              </a:r>
              <a:r>
                <a:rPr lang="en-US" sz="1200" dirty="0" err="1"/>
                <a:t>saham</a:t>
              </a:r>
              <a:r>
                <a:rPr lang="en-US" sz="1200" dirty="0"/>
                <a:t>, </a:t>
              </a:r>
              <a:r>
                <a:rPr lang="en-US" sz="1200" dirty="0" err="1"/>
                <a:t>manajemen</a:t>
              </a:r>
              <a:r>
                <a:rPr lang="en-US" sz="1200" dirty="0"/>
                <a:t>, </a:t>
              </a:r>
              <a:r>
                <a:rPr lang="en-US" sz="1200" dirty="0" err="1"/>
                <a:t>kreditor</a:t>
              </a:r>
              <a:r>
                <a:rPr lang="en-US" sz="1200" dirty="0"/>
                <a:t>, </a:t>
              </a:r>
              <a:r>
                <a:rPr lang="en-US" sz="1200" dirty="0" err="1"/>
                <a:t>calon</a:t>
              </a:r>
              <a:r>
                <a:rPr lang="en-US" sz="1200" dirty="0"/>
                <a:t> investor, </a:t>
              </a:r>
              <a:r>
                <a:rPr lang="en-US" sz="1200" dirty="0" err="1"/>
                <a:t>kreditor</a:t>
              </a:r>
              <a:r>
                <a:rPr lang="en-US" sz="1200" dirty="0"/>
                <a:t>, </a:t>
              </a:r>
              <a:r>
                <a:rPr lang="en-US" sz="1200" dirty="0" err="1"/>
                <a:t>organisasi</a:t>
              </a:r>
              <a:r>
                <a:rPr lang="en-US" sz="1200" dirty="0"/>
                <a:t> </a:t>
              </a:r>
              <a:r>
                <a:rPr lang="en-US" sz="1200" dirty="0" err="1"/>
                <a:t>buruh</a:t>
              </a:r>
              <a:r>
                <a:rPr lang="en-US" sz="1200" dirty="0"/>
                <a:t> dan Kantor </a:t>
              </a:r>
              <a:r>
                <a:rPr lang="en-US" sz="1200" dirty="0" err="1"/>
                <a:t>Pelayanan</a:t>
              </a:r>
              <a:r>
                <a:rPr lang="en-US" sz="1200" dirty="0"/>
                <a:t> </a:t>
              </a:r>
              <a:r>
                <a:rPr lang="en-US" sz="1200" dirty="0" err="1"/>
                <a:t>Pajak</a:t>
              </a:r>
              <a:endParaRPr lang="en-US" sz="1200" dirty="0"/>
            </a:p>
            <a:p>
              <a:pPr marL="0" indent="0">
                <a:buNone/>
              </a:pPr>
              <a:endParaRPr lang="en-US" sz="1200" dirty="0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99257DA-D394-4A16-B3D0-6722823EE5D3}"/>
              </a:ext>
            </a:extLst>
          </p:cNvPr>
          <p:cNvCxnSpPr>
            <a:cxnSpLocks/>
          </p:cNvCxnSpPr>
          <p:nvPr/>
        </p:nvCxnSpPr>
        <p:spPr>
          <a:xfrm flipH="1">
            <a:off x="5053556" y="5705370"/>
            <a:ext cx="374243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6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341312"/>
            <a:ext cx="7620000" cy="5365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2800" dirty="0" err="1"/>
              <a:t>Tujuan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Jenis</a:t>
            </a:r>
            <a:r>
              <a:rPr lang="en-US" sz="2800" dirty="0"/>
              <a:t> Audit</a:t>
            </a:r>
          </a:p>
        </p:txBody>
      </p:sp>
      <p:sp>
        <p:nvSpPr>
          <p:cNvPr id="10" name="Oval 9"/>
          <p:cNvSpPr/>
          <p:nvPr/>
        </p:nvSpPr>
        <p:spPr>
          <a:xfrm>
            <a:off x="9906000" y="190500"/>
            <a:ext cx="2057400" cy="838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Jenis</a:t>
            </a:r>
            <a:r>
              <a:rPr lang="en-US" sz="2000" b="1" dirty="0">
                <a:solidFill>
                  <a:schemeClr val="tx1"/>
                </a:solidFill>
              </a:rPr>
              <a:t> Audit</a:t>
            </a:r>
          </a:p>
        </p:txBody>
      </p:sp>
      <p:graphicFrame>
        <p:nvGraphicFramePr>
          <p:cNvPr id="12" name="Diagram 11"/>
          <p:cNvGraphicFramePr/>
          <p:nvPr/>
        </p:nvGraphicFramePr>
        <p:xfrm>
          <a:off x="457200" y="1358900"/>
          <a:ext cx="7162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93266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09917" y="64475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dan Audit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86EA203-F418-412C-94C7-C4379C6410FC}"/>
              </a:ext>
            </a:extLst>
          </p:cNvPr>
          <p:cNvSpPr/>
          <p:nvPr/>
        </p:nvSpPr>
        <p:spPr>
          <a:xfrm>
            <a:off x="921204" y="1835204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22573C3-5E9C-4247-9F2A-F404699CAF47}"/>
              </a:ext>
            </a:extLst>
          </p:cNvPr>
          <p:cNvSpPr/>
          <p:nvPr/>
        </p:nvSpPr>
        <p:spPr>
          <a:xfrm rot="14109534">
            <a:off x="3956600" y="3871740"/>
            <a:ext cx="286380" cy="246879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4D3542B-BC3E-4F11-91BF-8F3561E99CF9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508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7B5991A-3026-443E-A66E-68B8CDBF3C3B}"/>
              </a:ext>
            </a:extLst>
          </p:cNvPr>
          <p:cNvSpPr/>
          <p:nvPr/>
        </p:nvSpPr>
        <p:spPr>
          <a:xfrm rot="3309534">
            <a:off x="7940139" y="3796017"/>
            <a:ext cx="286380" cy="246879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1B3C9-D2E8-458F-B627-E84104B43056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ABC51-A98D-4CB8-9527-ECF93D206AE4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4F1313-307E-4DB3-ADDE-9EEB61BC84EE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88C9A9-CE6F-44D7-9CB8-3E84BEDD3E0F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Pencatatan</a:t>
              </a:r>
              <a:r>
                <a:rPr lang="en-US" sz="1200" dirty="0"/>
                <a:t>, </a:t>
              </a:r>
              <a:r>
                <a:rPr lang="en-US" sz="1200" dirty="0" err="1"/>
                <a:t>pengklasifikasian</a:t>
              </a:r>
              <a:r>
                <a:rPr lang="en-US" sz="1200" dirty="0"/>
                <a:t> dan </a:t>
              </a:r>
              <a:r>
                <a:rPr lang="en-US" sz="1200" dirty="0" err="1"/>
                <a:t>peringkasan</a:t>
              </a:r>
              <a:r>
                <a:rPr lang="en-US" sz="1200" dirty="0"/>
                <a:t> </a:t>
              </a:r>
              <a:r>
                <a:rPr lang="en-US" sz="1200" dirty="0" err="1"/>
                <a:t>kejadian</a:t>
              </a:r>
              <a:r>
                <a:rPr lang="en-US" sz="1200" dirty="0"/>
                <a:t> </a:t>
              </a:r>
              <a:r>
                <a:rPr lang="en-US" sz="1200" dirty="0" err="1"/>
                <a:t>ekonomi</a:t>
              </a:r>
              <a:r>
                <a:rPr lang="en-US" sz="1200" dirty="0"/>
                <a:t> yang </a:t>
              </a:r>
              <a:r>
                <a:rPr lang="en-US" sz="1200" dirty="0" err="1"/>
                <a:t>terjadi</a:t>
              </a:r>
              <a:r>
                <a:rPr lang="en-US" sz="1200" dirty="0"/>
                <a:t> </a:t>
              </a:r>
              <a:r>
                <a:rPr lang="en-US" sz="1200" dirty="0" err="1"/>
                <a:t>untuk</a:t>
              </a:r>
              <a:r>
                <a:rPr lang="en-US" sz="1200" dirty="0"/>
                <a:t> </a:t>
              </a:r>
              <a:r>
                <a:rPr lang="en-US" sz="1200" dirty="0" err="1"/>
                <a:t>tujuan</a:t>
              </a:r>
              <a:r>
                <a:rPr lang="en-US" sz="1200" dirty="0"/>
                <a:t> </a:t>
              </a:r>
              <a:r>
                <a:rPr lang="en-US" sz="1200" dirty="0" err="1"/>
                <a:t>menyediakan</a:t>
              </a:r>
              <a:r>
                <a:rPr lang="en-US" sz="1200" dirty="0"/>
                <a:t> </a:t>
              </a:r>
              <a:r>
                <a:rPr lang="en-US" sz="1200" dirty="0" err="1"/>
                <a:t>informasi</a:t>
              </a:r>
              <a:r>
                <a:rPr lang="en-US" sz="1200" dirty="0"/>
                <a:t> </a:t>
              </a:r>
              <a:r>
                <a:rPr lang="en-US" sz="1200" dirty="0" err="1"/>
                <a:t>keuangan</a:t>
              </a:r>
              <a:r>
                <a:rPr lang="en-US" sz="1200" dirty="0"/>
                <a:t> yang </a:t>
              </a:r>
              <a:r>
                <a:rPr lang="en-US" sz="1200" dirty="0" err="1"/>
                <a:t>digunakan</a:t>
              </a:r>
              <a:r>
                <a:rPr lang="en-US" sz="1200" dirty="0"/>
                <a:t> </a:t>
              </a:r>
              <a:r>
                <a:rPr lang="en-US" sz="1200" dirty="0" err="1"/>
                <a:t>dalam</a:t>
              </a:r>
              <a:r>
                <a:rPr lang="en-US" sz="1200" dirty="0"/>
                <a:t> </a:t>
              </a:r>
              <a:r>
                <a:rPr lang="en-US" sz="1200" dirty="0" err="1"/>
                <a:t>pengambilan</a:t>
              </a:r>
              <a:r>
                <a:rPr lang="en-US" sz="1200" dirty="0"/>
                <a:t> </a:t>
              </a:r>
              <a:r>
                <a:rPr lang="en-US" sz="1200" dirty="0" err="1"/>
                <a:t>keputusan</a:t>
              </a:r>
              <a:r>
                <a:rPr lang="en-US" sz="1200" dirty="0"/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581EE-32F6-47ED-A9D0-F89E6AC6ADC3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Akuntansi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16A3DC-D874-4128-8122-F574E2C2AF04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205B02-5679-4810-9200-74AE07836303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Menentukan</a:t>
              </a:r>
              <a:r>
                <a:rPr lang="en-US" sz="1200" dirty="0"/>
                <a:t> </a:t>
              </a:r>
              <a:r>
                <a:rPr lang="en-US" sz="1200" dirty="0" err="1"/>
                <a:t>apakah</a:t>
              </a:r>
              <a:r>
                <a:rPr lang="en-US" sz="1200" dirty="0"/>
                <a:t> </a:t>
              </a:r>
              <a:r>
                <a:rPr lang="en-US" sz="1200" dirty="0" err="1"/>
                <a:t>informasi</a:t>
              </a:r>
              <a:r>
                <a:rPr lang="en-US" sz="1200" dirty="0"/>
                <a:t> yang </a:t>
              </a:r>
              <a:r>
                <a:rPr lang="en-US" sz="1200" dirty="0" err="1"/>
                <a:t>dicatat</a:t>
              </a:r>
              <a:r>
                <a:rPr lang="en-US" sz="1200" dirty="0"/>
                <a:t> </a:t>
              </a:r>
              <a:r>
                <a:rPr lang="en-US" sz="1200" dirty="0" err="1"/>
                <a:t>dengan</a:t>
              </a:r>
              <a:r>
                <a:rPr lang="en-US" sz="1200" dirty="0"/>
                <a:t> </a:t>
              </a:r>
              <a:r>
                <a:rPr lang="en-US" sz="1200" dirty="0" err="1"/>
                <a:t>benar</a:t>
              </a:r>
              <a:r>
                <a:rPr lang="en-US" sz="1200" dirty="0"/>
                <a:t> </a:t>
              </a:r>
              <a:r>
                <a:rPr lang="en-US" sz="1200" dirty="0" err="1"/>
                <a:t>mencerminkan</a:t>
              </a:r>
              <a:r>
                <a:rPr lang="en-US" sz="1200" dirty="0"/>
                <a:t> </a:t>
              </a:r>
              <a:r>
                <a:rPr lang="en-US" sz="1200" dirty="0" err="1"/>
                <a:t>peristiwa</a:t>
              </a:r>
              <a:r>
                <a:rPr lang="en-US" sz="1200" dirty="0"/>
                <a:t> </a:t>
              </a:r>
              <a:r>
                <a:rPr lang="en-US" sz="1200" dirty="0" err="1"/>
                <a:t>ekonomi</a:t>
              </a:r>
              <a:r>
                <a:rPr lang="en-US" sz="1200" dirty="0"/>
                <a:t> yang </a:t>
              </a:r>
              <a:r>
                <a:rPr lang="en-US" sz="1200" dirty="0" err="1"/>
                <a:t>terjadi</a:t>
              </a:r>
              <a:r>
                <a:rPr lang="en-US" sz="1200" dirty="0"/>
                <a:t> </a:t>
              </a:r>
              <a:r>
                <a:rPr lang="en-US" sz="1200" dirty="0" err="1"/>
                <a:t>selama</a:t>
              </a:r>
              <a:r>
                <a:rPr lang="en-US" sz="1200" dirty="0"/>
                <a:t> </a:t>
              </a:r>
              <a:r>
                <a:rPr lang="en-US" sz="1200" dirty="0" err="1"/>
                <a:t>periode</a:t>
              </a:r>
              <a:r>
                <a:rPr lang="en-US" sz="1200" dirty="0"/>
                <a:t> </a:t>
              </a:r>
              <a:r>
                <a:rPr lang="en-US" sz="1200" dirty="0" err="1"/>
                <a:t>akuntansi</a:t>
              </a:r>
              <a:endParaRPr 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3564B-2E00-4F7F-81F9-B17035B46C33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Audit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156E13A1-57A9-435D-8849-31B8C07887D9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FDA4BE71-2B8C-4743-AD27-63EE21F599FD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361BD74-14AF-4D2E-B905-2BB9D5C6E55E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A98907-2D07-4B84-A133-D9143111EEB2}"/>
              </a:ext>
            </a:extLst>
          </p:cNvPr>
          <p:cNvSpPr/>
          <p:nvPr/>
        </p:nvSpPr>
        <p:spPr>
          <a:xfrm>
            <a:off x="9802842" y="570484"/>
            <a:ext cx="1828800" cy="76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Tujuan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3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9978" y="479149"/>
            <a:ext cx="11573197" cy="72424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dan Audit</a:t>
            </a:r>
          </a:p>
        </p:txBody>
      </p:sp>
      <p:grpSp>
        <p:nvGrpSpPr>
          <p:cNvPr id="5" name="그룹 14">
            <a:extLst>
              <a:ext uri="{FF2B5EF4-FFF2-40B4-BE49-F238E27FC236}">
                <a16:creationId xmlns:a16="http://schemas.microsoft.com/office/drawing/2014/main" id="{02813709-A350-4740-9914-18BE1FD8419C}"/>
              </a:ext>
            </a:extLst>
          </p:cNvPr>
          <p:cNvGrpSpPr/>
          <p:nvPr/>
        </p:nvGrpSpPr>
        <p:grpSpPr>
          <a:xfrm>
            <a:off x="1864048" y="1673699"/>
            <a:ext cx="4104000" cy="887234"/>
            <a:chOff x="1864048" y="1673699"/>
            <a:chExt cx="4104000" cy="8872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7B305A-56EF-4004-9312-44F0060E1094}"/>
                </a:ext>
              </a:extLst>
            </p:cNvPr>
            <p:cNvSpPr txBox="1"/>
            <p:nvPr/>
          </p:nvSpPr>
          <p:spPr>
            <a:xfrm>
              <a:off x="1864048" y="1914602"/>
              <a:ext cx="410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4625" indent="-174625">
                <a:buFontTx/>
                <a:buChar char="-"/>
              </a:pP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Keuangan</a:t>
              </a:r>
              <a:r>
                <a:rPr lang="en-US" sz="1200" dirty="0"/>
                <a:t> </a:t>
              </a:r>
              <a:r>
                <a:rPr lang="en-US" sz="1200" dirty="0" err="1"/>
                <a:t>yaitu</a:t>
              </a:r>
              <a:r>
                <a:rPr lang="en-US" sz="1200" dirty="0"/>
                <a:t> </a:t>
              </a:r>
              <a:r>
                <a:rPr lang="en-US" sz="1200" dirty="0" err="1"/>
                <a:t>Neraca</a:t>
              </a:r>
              <a:r>
                <a:rPr lang="en-US" sz="1200" dirty="0"/>
                <a:t>,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Laba</a:t>
              </a:r>
              <a:r>
                <a:rPr lang="en-US" sz="1200" dirty="0"/>
                <a:t> </a:t>
              </a:r>
              <a:r>
                <a:rPr lang="en-US" sz="1200" dirty="0" err="1"/>
                <a:t>Rugi</a:t>
              </a:r>
              <a:r>
                <a:rPr lang="en-US" sz="1200" dirty="0"/>
                <a:t> </a:t>
              </a:r>
              <a:r>
                <a:rPr lang="en-US" sz="1200" dirty="0" err="1"/>
                <a:t>Komprehensif</a:t>
              </a:r>
              <a:r>
                <a:rPr lang="en-US" sz="1200" dirty="0"/>
                <a:t>,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Perubahan</a:t>
              </a:r>
              <a:r>
                <a:rPr lang="en-US" sz="1200" dirty="0"/>
                <a:t> </a:t>
              </a:r>
              <a:r>
                <a:rPr lang="en-US" sz="1200" dirty="0" err="1"/>
                <a:t>Ekuitas</a:t>
              </a:r>
              <a:r>
                <a:rPr lang="en-US" sz="1200" dirty="0"/>
                <a:t>,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Arus</a:t>
              </a:r>
              <a:r>
                <a:rPr lang="en-US" sz="1200" dirty="0"/>
                <a:t> Kas dan </a:t>
              </a:r>
              <a:r>
                <a:rPr lang="en-US" sz="1200" dirty="0" err="1"/>
                <a:t>Catatan</a:t>
              </a:r>
              <a:r>
                <a:rPr lang="en-US" sz="1200" dirty="0"/>
                <a:t> </a:t>
              </a:r>
              <a:r>
                <a:rPr lang="en-US" sz="1200" dirty="0" err="1"/>
                <a:t>atas</a:t>
              </a:r>
              <a:r>
                <a:rPr lang="en-US" sz="1200" dirty="0"/>
                <a:t> </a:t>
              </a:r>
              <a:r>
                <a:rPr lang="en-US" sz="1200" dirty="0" err="1"/>
                <a:t>Laporan</a:t>
              </a:r>
              <a:r>
                <a:rPr lang="en-US" sz="1200" dirty="0"/>
                <a:t> </a:t>
              </a:r>
              <a:r>
                <a:rPr lang="en-US" sz="1200" dirty="0" err="1"/>
                <a:t>Keuangan</a:t>
              </a:r>
              <a:endParaRPr lang="en-US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EF9083-37CC-42CC-8DC2-5F629C742EF0}"/>
                </a:ext>
              </a:extLst>
            </p:cNvPr>
            <p:cNvSpPr txBox="1"/>
            <p:nvPr/>
          </p:nvSpPr>
          <p:spPr>
            <a:xfrm>
              <a:off x="1864048" y="1673699"/>
              <a:ext cx="41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Laporan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000D1352-CE01-4474-BF48-52377819559C}"/>
              </a:ext>
            </a:extLst>
          </p:cNvPr>
          <p:cNvSpPr/>
          <p:nvPr/>
        </p:nvSpPr>
        <p:spPr>
          <a:xfrm>
            <a:off x="789978" y="1603388"/>
            <a:ext cx="699528" cy="6995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그룹 6">
            <a:extLst>
              <a:ext uri="{FF2B5EF4-FFF2-40B4-BE49-F238E27FC236}">
                <a16:creationId xmlns:a16="http://schemas.microsoft.com/office/drawing/2014/main" id="{9FB91943-D22F-4E54-8A19-B73A0C81410C}"/>
              </a:ext>
            </a:extLst>
          </p:cNvPr>
          <p:cNvGrpSpPr/>
          <p:nvPr/>
        </p:nvGrpSpPr>
        <p:grpSpPr>
          <a:xfrm>
            <a:off x="1932283" y="2752364"/>
            <a:ext cx="5150806" cy="1441232"/>
            <a:chOff x="1864389" y="2724111"/>
            <a:chExt cx="4124202" cy="14412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9DF3AE-9E31-47BC-9ED3-A3C606A0C41E}"/>
                </a:ext>
              </a:extLst>
            </p:cNvPr>
            <p:cNvSpPr txBox="1"/>
            <p:nvPr/>
          </p:nvSpPr>
          <p:spPr>
            <a:xfrm>
              <a:off x="1864389" y="2965014"/>
              <a:ext cx="41242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Standar</a:t>
              </a:r>
              <a:r>
                <a:rPr lang="en-US" sz="1200" dirty="0"/>
                <a:t> </a:t>
              </a:r>
              <a:r>
                <a:rPr lang="en-US" sz="1200" dirty="0" err="1"/>
                <a:t>Akuntansi</a:t>
              </a:r>
              <a:r>
                <a:rPr lang="en-US" sz="1200" dirty="0"/>
                <a:t> </a:t>
              </a:r>
              <a:r>
                <a:rPr lang="en-US" sz="1200" dirty="0" err="1"/>
                <a:t>Keuangan</a:t>
              </a:r>
              <a:r>
                <a:rPr lang="en-US" sz="1200" dirty="0"/>
                <a:t> (SAK)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Standar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Akuntansi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Keuangan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Entitas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Tanpa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Akuntabilitas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Publik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(ETAP)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Standar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Akuntansi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Keuangan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Entitas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Mikro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Kecil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Menengah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(EMKM)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Standar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Akuntansi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Pemerintah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(SAP).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385FBA-2D65-436D-B058-E490EB4B9DB6}"/>
                </a:ext>
              </a:extLst>
            </p:cNvPr>
            <p:cNvSpPr txBox="1"/>
            <p:nvPr/>
          </p:nvSpPr>
          <p:spPr>
            <a:xfrm>
              <a:off x="1864389" y="2724111"/>
              <a:ext cx="4124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Pedoman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6AF95198-5445-4100-B7B3-AF1116411C1C}"/>
              </a:ext>
            </a:extLst>
          </p:cNvPr>
          <p:cNvSpPr/>
          <p:nvPr/>
        </p:nvSpPr>
        <p:spPr>
          <a:xfrm>
            <a:off x="789978" y="2735772"/>
            <a:ext cx="699528" cy="699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그룹 4">
            <a:extLst>
              <a:ext uri="{FF2B5EF4-FFF2-40B4-BE49-F238E27FC236}">
                <a16:creationId xmlns:a16="http://schemas.microsoft.com/office/drawing/2014/main" id="{121E5C6B-9875-4BE6-8018-D4D532299AC7}"/>
              </a:ext>
            </a:extLst>
          </p:cNvPr>
          <p:cNvGrpSpPr/>
          <p:nvPr/>
        </p:nvGrpSpPr>
        <p:grpSpPr>
          <a:xfrm>
            <a:off x="7461167" y="4263907"/>
            <a:ext cx="4104000" cy="517902"/>
            <a:chOff x="7461167" y="4181935"/>
            <a:chExt cx="4124202" cy="517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1503CC-86BE-4B92-917C-9E127F9142B6}"/>
                </a:ext>
              </a:extLst>
            </p:cNvPr>
            <p:cNvSpPr txBox="1"/>
            <p:nvPr/>
          </p:nvSpPr>
          <p:spPr>
            <a:xfrm>
              <a:off x="7461167" y="4422838"/>
              <a:ext cx="4124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Opini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atas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penyajian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Laporan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Keuangan</a:t>
              </a:r>
              <a:r>
                <a:rPr lang="en-US" sz="1200" dirty="0">
                  <a:solidFill>
                    <a:schemeClr val="bg1"/>
                  </a:solidFill>
                </a:rPr>
                <a:t> yang </a:t>
              </a:r>
              <a:r>
                <a:rPr lang="en-US" sz="1200" dirty="0" err="1">
                  <a:solidFill>
                    <a:schemeClr val="bg1"/>
                  </a:solidFill>
                </a:rPr>
                <a:t>telah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diperiksa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F618D6-6FAE-4DEB-BBC6-B5D00A811CCF}"/>
                </a:ext>
              </a:extLst>
            </p:cNvPr>
            <p:cNvSpPr txBox="1"/>
            <p:nvPr/>
          </p:nvSpPr>
          <p:spPr>
            <a:xfrm>
              <a:off x="7461167" y="4181935"/>
              <a:ext cx="4124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Laporan</a:t>
              </a:r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B6D8308F-E64C-4BAA-9875-2D227C866D57}"/>
              </a:ext>
            </a:extLst>
          </p:cNvPr>
          <p:cNvSpPr/>
          <p:nvPr/>
        </p:nvSpPr>
        <p:spPr>
          <a:xfrm>
            <a:off x="6386927" y="4193596"/>
            <a:ext cx="699528" cy="69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0" name="그룹 3">
            <a:extLst>
              <a:ext uri="{FF2B5EF4-FFF2-40B4-BE49-F238E27FC236}">
                <a16:creationId xmlns:a16="http://schemas.microsoft.com/office/drawing/2014/main" id="{5A14F188-C9C6-4923-B9C7-997748A3BC0E}"/>
              </a:ext>
            </a:extLst>
          </p:cNvPr>
          <p:cNvGrpSpPr/>
          <p:nvPr/>
        </p:nvGrpSpPr>
        <p:grpSpPr>
          <a:xfrm>
            <a:off x="7457801" y="5396290"/>
            <a:ext cx="4104000" cy="517902"/>
            <a:chOff x="7457801" y="5314319"/>
            <a:chExt cx="4130635" cy="5179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31B66A-4E93-4341-8E23-3677DE3C7A99}"/>
                </a:ext>
              </a:extLst>
            </p:cNvPr>
            <p:cNvSpPr txBox="1"/>
            <p:nvPr/>
          </p:nvSpPr>
          <p:spPr>
            <a:xfrm>
              <a:off x="7464234" y="5555222"/>
              <a:ext cx="4124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Standar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Profesional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Akuntan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Publik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(SPAP)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D486F2-B634-4325-9CF1-FBC2AC6044B3}"/>
                </a:ext>
              </a:extLst>
            </p:cNvPr>
            <p:cNvSpPr txBox="1"/>
            <p:nvPr/>
          </p:nvSpPr>
          <p:spPr>
            <a:xfrm>
              <a:off x="7457801" y="5314319"/>
              <a:ext cx="4124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Pedoman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E33C6B26-25FA-4161-BFCF-7B24D577898B}"/>
              </a:ext>
            </a:extLst>
          </p:cNvPr>
          <p:cNvSpPr/>
          <p:nvPr/>
        </p:nvSpPr>
        <p:spPr>
          <a:xfrm>
            <a:off x="6383561" y="5325980"/>
            <a:ext cx="699528" cy="69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060D923A-03E9-484A-85DA-D8894AF2E85B}"/>
              </a:ext>
            </a:extLst>
          </p:cNvPr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>
            <a:extLst>
              <a:ext uri="{FF2B5EF4-FFF2-40B4-BE49-F238E27FC236}">
                <a16:creationId xmlns:a16="http://schemas.microsoft.com/office/drawing/2014/main" id="{13E25ADA-D676-4329-96F6-5159812263A3}"/>
              </a:ext>
            </a:extLst>
          </p:cNvPr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" name="Donut 2">
            <a:extLst>
              <a:ext uri="{FF2B5EF4-FFF2-40B4-BE49-F238E27FC236}">
                <a16:creationId xmlns:a16="http://schemas.microsoft.com/office/drawing/2014/main" id="{544E9672-2425-4CDD-BBB1-EB36F51FFFB8}"/>
              </a:ext>
            </a:extLst>
          </p:cNvPr>
          <p:cNvSpPr>
            <a:spLocks noChangeAspect="1"/>
          </p:cNvSpPr>
          <p:nvPr/>
        </p:nvSpPr>
        <p:spPr>
          <a:xfrm>
            <a:off x="953620" y="1738576"/>
            <a:ext cx="372247" cy="404689"/>
          </a:xfrm>
          <a:custGeom>
            <a:avLst/>
            <a:gdLst/>
            <a:ahLst/>
            <a:cxnLst/>
            <a:rect l="l" t="t" r="r" b="b"/>
            <a:pathLst>
              <a:path w="3708000" h="4031150">
                <a:moveTo>
                  <a:pt x="2226025" y="2078010"/>
                </a:moveTo>
                <a:lnTo>
                  <a:pt x="1976753" y="2339372"/>
                </a:lnTo>
                <a:lnTo>
                  <a:pt x="1976910" y="2339581"/>
                </a:lnTo>
                <a:lnTo>
                  <a:pt x="1976204" y="2339948"/>
                </a:lnTo>
                <a:lnTo>
                  <a:pt x="1975656" y="2340523"/>
                </a:lnTo>
                <a:lnTo>
                  <a:pt x="1975499" y="2340314"/>
                </a:lnTo>
                <a:lnTo>
                  <a:pt x="1688579" y="2489240"/>
                </a:lnTo>
                <a:cubicBezTo>
                  <a:pt x="1740712" y="2519877"/>
                  <a:pt x="1801557" y="2536438"/>
                  <a:pt x="1866270" y="2536438"/>
                </a:cubicBezTo>
                <a:cubicBezTo>
                  <a:pt x="2071258" y="2536438"/>
                  <a:pt x="2237434" y="2370262"/>
                  <a:pt x="2237434" y="2165274"/>
                </a:cubicBezTo>
                <a:cubicBezTo>
                  <a:pt x="2237434" y="2135129"/>
                  <a:pt x="2233840" y="2105822"/>
                  <a:pt x="2226025" y="2078010"/>
                </a:cubicBezTo>
                <a:close/>
                <a:moveTo>
                  <a:pt x="1866270" y="1794110"/>
                </a:moveTo>
                <a:cubicBezTo>
                  <a:pt x="1661282" y="1794110"/>
                  <a:pt x="1495106" y="1960286"/>
                  <a:pt x="1495106" y="2165274"/>
                </a:cubicBezTo>
                <a:cubicBezTo>
                  <a:pt x="1495106" y="2194876"/>
                  <a:pt x="1498572" y="2223668"/>
                  <a:pt x="1506052" y="2251046"/>
                </a:cubicBezTo>
                <a:lnTo>
                  <a:pt x="1731247" y="2014929"/>
                </a:lnTo>
                <a:lnTo>
                  <a:pt x="1731090" y="2014720"/>
                </a:lnTo>
                <a:lnTo>
                  <a:pt x="1731796" y="2014353"/>
                </a:lnTo>
                <a:lnTo>
                  <a:pt x="1732344" y="2013778"/>
                </a:lnTo>
                <a:lnTo>
                  <a:pt x="1732501" y="2013987"/>
                </a:lnTo>
                <a:lnTo>
                  <a:pt x="2054335" y="1846939"/>
                </a:lnTo>
                <a:cubicBezTo>
                  <a:pt x="1999773" y="1812909"/>
                  <a:pt x="1935217" y="1794110"/>
                  <a:pt x="1866270" y="1794110"/>
                </a:cubicBezTo>
                <a:close/>
                <a:moveTo>
                  <a:pt x="1866270" y="1281021"/>
                </a:moveTo>
                <a:lnTo>
                  <a:pt x="1995916" y="1728077"/>
                </a:lnTo>
                <a:cubicBezTo>
                  <a:pt x="2049420" y="1742880"/>
                  <a:pt x="2098387" y="1768442"/>
                  <a:pt x="2141027" y="1801941"/>
                </a:cubicBezTo>
                <a:lnTo>
                  <a:pt x="2830781" y="1443923"/>
                </a:lnTo>
                <a:lnTo>
                  <a:pt x="2293677" y="2007077"/>
                </a:lnTo>
                <a:lnTo>
                  <a:pt x="2302169" y="2036187"/>
                </a:lnTo>
                <a:lnTo>
                  <a:pt x="2755181" y="2167560"/>
                </a:lnTo>
                <a:lnTo>
                  <a:pt x="2301207" y="2299213"/>
                </a:lnTo>
                <a:cubicBezTo>
                  <a:pt x="2288949" y="2340747"/>
                  <a:pt x="2270868" y="2379745"/>
                  <a:pt x="2246307" y="2414255"/>
                </a:cubicBezTo>
                <a:lnTo>
                  <a:pt x="2368615" y="2636476"/>
                </a:lnTo>
                <a:lnTo>
                  <a:pt x="2152396" y="2517472"/>
                </a:lnTo>
                <a:cubicBezTo>
                  <a:pt x="2112986" y="2553805"/>
                  <a:pt x="2065424" y="2580505"/>
                  <a:pt x="2013636" y="2598144"/>
                </a:cubicBezTo>
                <a:lnTo>
                  <a:pt x="1875846" y="3073280"/>
                </a:lnTo>
                <a:lnTo>
                  <a:pt x="1739624" y="2603548"/>
                </a:lnTo>
                <a:cubicBezTo>
                  <a:pt x="1688445" y="2589723"/>
                  <a:pt x="1641302" y="2566161"/>
                  <a:pt x="1599709" y="2535368"/>
                </a:cubicBezTo>
                <a:lnTo>
                  <a:pt x="877219" y="2910378"/>
                </a:lnTo>
                <a:lnTo>
                  <a:pt x="1438400" y="2321979"/>
                </a:lnTo>
                <a:lnTo>
                  <a:pt x="1437655" y="2319411"/>
                </a:lnTo>
                <a:lnTo>
                  <a:pt x="963153" y="2181805"/>
                </a:lnTo>
                <a:lnTo>
                  <a:pt x="1425898" y="2047609"/>
                </a:lnTo>
                <a:cubicBezTo>
                  <a:pt x="1440318" y="1991458"/>
                  <a:pt x="1465316" y="1939627"/>
                  <a:pt x="1501635" y="1896529"/>
                </a:cubicBezTo>
                <a:lnTo>
                  <a:pt x="1375628" y="1667588"/>
                </a:lnTo>
                <a:lnTo>
                  <a:pt x="1605635" y="1794181"/>
                </a:lnTo>
                <a:cubicBezTo>
                  <a:pt x="1643852" y="1764149"/>
                  <a:pt x="1688437" y="1742763"/>
                  <a:pt x="1736328" y="1729097"/>
                </a:cubicBezTo>
                <a:close/>
                <a:moveTo>
                  <a:pt x="1801446" y="873772"/>
                </a:moveTo>
                <a:cubicBezTo>
                  <a:pt x="1122607" y="899096"/>
                  <a:pt x="577020" y="1443990"/>
                  <a:pt x="550657" y="2122563"/>
                </a:cubicBezTo>
                <a:lnTo>
                  <a:pt x="754935" y="2181804"/>
                </a:lnTo>
                <a:lnTo>
                  <a:pt x="551187" y="2240891"/>
                </a:lnTo>
                <a:cubicBezTo>
                  <a:pt x="582476" y="2925954"/>
                  <a:pt x="1143118" y="3472541"/>
                  <a:pt x="1833783" y="3482192"/>
                </a:cubicBezTo>
                <a:lnTo>
                  <a:pt x="1883029" y="3312376"/>
                </a:lnTo>
                <a:lnTo>
                  <a:pt x="1931451" y="3479348"/>
                </a:lnTo>
                <a:cubicBezTo>
                  <a:pt x="2602724" y="3441618"/>
                  <a:pt x="3137685" y="2895457"/>
                  <a:pt x="3157888" y="2219621"/>
                </a:cubicBezTo>
                <a:lnTo>
                  <a:pt x="2970483" y="2165273"/>
                </a:lnTo>
                <a:lnTo>
                  <a:pt x="3156785" y="2111246"/>
                </a:lnTo>
                <a:cubicBezTo>
                  <a:pt x="3124894" y="1437932"/>
                  <a:pt x="2581609" y="898954"/>
                  <a:pt x="1906553" y="873772"/>
                </a:cubicBezTo>
                <a:lnTo>
                  <a:pt x="1853999" y="1054992"/>
                </a:lnTo>
                <a:close/>
                <a:moveTo>
                  <a:pt x="1842112" y="204015"/>
                </a:moveTo>
                <a:cubicBezTo>
                  <a:pt x="1750186" y="208331"/>
                  <a:pt x="1671595" y="261235"/>
                  <a:pt x="1631665" y="337724"/>
                </a:cubicBezTo>
                <a:cubicBezTo>
                  <a:pt x="1704451" y="327639"/>
                  <a:pt x="1778701" y="323150"/>
                  <a:pt x="1854000" y="323150"/>
                </a:cubicBezTo>
                <a:cubicBezTo>
                  <a:pt x="1929687" y="323150"/>
                  <a:pt x="2004315" y="327685"/>
                  <a:pt x="2077458" y="337895"/>
                </a:cubicBezTo>
                <a:cubicBezTo>
                  <a:pt x="2032849" y="253989"/>
                  <a:pt x="1942703" y="199292"/>
                  <a:pt x="1842112" y="204015"/>
                </a:cubicBezTo>
                <a:close/>
                <a:moveTo>
                  <a:pt x="1832557" y="511"/>
                </a:moveTo>
                <a:cubicBezTo>
                  <a:pt x="2064724" y="-10390"/>
                  <a:pt x="2266043" y="154192"/>
                  <a:pt x="2302551" y="380077"/>
                </a:cubicBezTo>
                <a:cubicBezTo>
                  <a:pt x="3110034" y="578670"/>
                  <a:pt x="3708000" y="1308079"/>
                  <a:pt x="3708000" y="2177150"/>
                </a:cubicBezTo>
                <a:cubicBezTo>
                  <a:pt x="3708000" y="3201086"/>
                  <a:pt x="2877936" y="4031150"/>
                  <a:pt x="1854000" y="4031150"/>
                </a:cubicBezTo>
                <a:cubicBezTo>
                  <a:pt x="830064" y="4031150"/>
                  <a:pt x="0" y="3201086"/>
                  <a:pt x="0" y="2177150"/>
                </a:cubicBezTo>
                <a:cubicBezTo>
                  <a:pt x="0" y="1308490"/>
                  <a:pt x="597400" y="579361"/>
                  <a:pt x="1404307" y="380371"/>
                </a:cubicBezTo>
                <a:cubicBezTo>
                  <a:pt x="1438620" y="172028"/>
                  <a:pt x="1614858" y="10733"/>
                  <a:pt x="1832557" y="5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9C0300DC-C262-49CC-AAD4-15D10243ABC7}"/>
              </a:ext>
            </a:extLst>
          </p:cNvPr>
          <p:cNvSpPr>
            <a:spLocks noChangeAspect="1"/>
          </p:cNvSpPr>
          <p:nvPr/>
        </p:nvSpPr>
        <p:spPr>
          <a:xfrm>
            <a:off x="6576464" y="5440191"/>
            <a:ext cx="313722" cy="403961"/>
          </a:xfrm>
          <a:custGeom>
            <a:avLst/>
            <a:gdLst/>
            <a:ahLst/>
            <a:cxn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31234F1-DC1F-430D-BB74-D9CB522398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2" t="60" r="23056" b="-60"/>
          <a:stretch/>
        </p:blipFill>
        <p:spPr>
          <a:xfrm>
            <a:off x="7819702" y="1604299"/>
            <a:ext cx="2582979" cy="1527152"/>
          </a:xfrm>
        </p:spPr>
      </p:pic>
      <p:pic>
        <p:nvPicPr>
          <p:cNvPr id="1025" name="Picture Placeholder 1024">
            <a:extLst>
              <a:ext uri="{FF2B5EF4-FFF2-40B4-BE49-F238E27FC236}">
                <a16:creationId xmlns:a16="http://schemas.microsoft.com/office/drawing/2014/main" id="{8611CDDB-FD21-489C-B826-D3F4F1157B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6" b="4186"/>
          <a:stretch>
            <a:fillRect/>
          </a:stretch>
        </p:blipFill>
        <p:spPr/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698D43D-A16E-405C-8227-0F344EFD5DBA}"/>
              </a:ext>
            </a:extLst>
          </p:cNvPr>
          <p:cNvSpPr/>
          <p:nvPr/>
        </p:nvSpPr>
        <p:spPr>
          <a:xfrm>
            <a:off x="9649326" y="199871"/>
            <a:ext cx="2057400" cy="838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Laporan</a:t>
            </a:r>
            <a:r>
              <a:rPr lang="en-US" sz="2000" b="1" dirty="0">
                <a:solidFill>
                  <a:schemeClr val="tx1"/>
                </a:solidFill>
              </a:rPr>
              <a:t> &amp; </a:t>
            </a:r>
            <a:r>
              <a:rPr lang="en-US" sz="2000" b="1" dirty="0" err="1">
                <a:solidFill>
                  <a:schemeClr val="tx1"/>
                </a:solidFill>
              </a:rPr>
              <a:t>Pedoman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4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D5ACC5-AD5F-474E-A78C-076167A8F684}"/>
              </a:ext>
            </a:extLst>
          </p:cNvPr>
          <p:cNvSpPr txBox="1">
            <a:spLocks noChangeArrowheads="1"/>
          </p:cNvSpPr>
          <p:nvPr/>
        </p:nvSpPr>
        <p:spPr>
          <a:xfrm>
            <a:off x="342900" y="91427"/>
            <a:ext cx="8229600" cy="182562"/>
          </a:xfrm>
          <a:prstGeom prst="rect">
            <a:avLst/>
          </a:prstGeom>
        </p:spPr>
        <p:txBody>
          <a:bodyPr rtlCol="0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983">
              <a:defRPr/>
            </a:pPr>
            <a:r>
              <a:rPr lang="en-US" sz="4000" b="1"/>
              <a:t>Proses akuntansi &amp; Auditing</a:t>
            </a:r>
            <a:br>
              <a:rPr lang="en-US" sz="4000" b="1"/>
            </a:br>
            <a:endParaRPr lang="id-ID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179F54-B1E2-427C-B21B-4200552B4C1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618186"/>
            <a:ext cx="8229600" cy="5943600"/>
          </a:xfrm>
          <a:prstGeom prst="rect">
            <a:avLst/>
          </a:prstGeom>
        </p:spPr>
        <p:txBody>
          <a:bodyPr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95" indent="-205795" defTabSz="685983">
              <a:buFontTx/>
              <a:buNone/>
              <a:defRPr/>
            </a:pPr>
            <a:endParaRPr lang="en-US" sz="2000" b="1" dirty="0"/>
          </a:p>
          <a:p>
            <a:pPr marL="205795" indent="-205795" defTabSz="685983">
              <a:buFontTx/>
              <a:buNone/>
              <a:defRPr/>
            </a:pPr>
            <a:endParaRPr lang="en-US" sz="2000" b="1" dirty="0"/>
          </a:p>
          <a:p>
            <a:pPr marL="205795" indent="-205795" defTabSz="685983">
              <a:buFontTx/>
              <a:buNone/>
              <a:defRPr/>
            </a:pPr>
            <a:endParaRPr lang="en-US" sz="2000" b="1" dirty="0"/>
          </a:p>
          <a:p>
            <a:pPr marL="205795" indent="-205795" defTabSz="685983">
              <a:buFontTx/>
              <a:buNone/>
              <a:defRPr/>
            </a:pPr>
            <a:r>
              <a:rPr lang="en-US" sz="2000" b="1" dirty="0"/>
              <a:t>				</a:t>
            </a:r>
            <a:r>
              <a:rPr lang="en-US" dirty="0"/>
              <a:t>Proses </a:t>
            </a:r>
            <a:r>
              <a:rPr lang="en-US" dirty="0" err="1"/>
              <a:t>akuntansi</a:t>
            </a:r>
            <a:endParaRPr lang="en-US" dirty="0"/>
          </a:p>
          <a:p>
            <a:pPr marL="205795" indent="-205795" defTabSz="685983">
              <a:buFontTx/>
              <a:buNone/>
              <a:defRPr/>
            </a:pPr>
            <a:endParaRPr lang="en-US" dirty="0"/>
          </a:p>
          <a:p>
            <a:pPr marL="205795" indent="-205795" defTabSz="685983">
              <a:buFontTx/>
              <a:buNone/>
              <a:defRPr/>
            </a:pPr>
            <a:endParaRPr lang="en-US" dirty="0"/>
          </a:p>
          <a:p>
            <a:pPr marL="205795" indent="-205795" defTabSz="685983">
              <a:buFontTx/>
              <a:buNone/>
              <a:defRPr/>
            </a:pPr>
            <a:endParaRPr lang="en-US" dirty="0"/>
          </a:p>
          <a:p>
            <a:pPr marL="205795" indent="-205795" defTabSz="685983">
              <a:buFontTx/>
              <a:buNone/>
              <a:defRPr/>
            </a:pPr>
            <a:endParaRPr lang="en-US" dirty="0"/>
          </a:p>
          <a:p>
            <a:pPr marL="205795" indent="-205795" defTabSz="685983">
              <a:buFontTx/>
              <a:buNone/>
              <a:defRPr/>
            </a:pPr>
            <a:endParaRPr lang="en-US" dirty="0"/>
          </a:p>
          <a:p>
            <a:pPr marL="205795" indent="-205795" defTabSz="685983">
              <a:buFontTx/>
              <a:buNone/>
              <a:defRPr/>
            </a:pPr>
            <a:endParaRPr lang="en-US" dirty="0"/>
          </a:p>
          <a:p>
            <a:pPr marL="205795" indent="-205795" defTabSz="685983">
              <a:buFontTx/>
              <a:buNone/>
              <a:defRPr/>
            </a:pPr>
            <a:endParaRPr lang="en-US" dirty="0"/>
          </a:p>
          <a:p>
            <a:pPr marL="205795" indent="-205795" defTabSz="685983">
              <a:buFontTx/>
              <a:buNone/>
              <a:defRPr/>
            </a:pPr>
            <a:endParaRPr lang="en-US" dirty="0"/>
          </a:p>
          <a:p>
            <a:pPr marL="205795" indent="-205795" defTabSz="685983">
              <a:buFontTx/>
              <a:buNone/>
              <a:defRPr/>
            </a:pPr>
            <a:endParaRPr lang="en-US" dirty="0"/>
          </a:p>
          <a:p>
            <a:pPr marL="205795" indent="-205795" defTabSz="685983">
              <a:buFontTx/>
              <a:buNone/>
              <a:defRPr/>
            </a:pPr>
            <a:endParaRPr lang="en-US" dirty="0"/>
          </a:p>
          <a:p>
            <a:pPr marL="205795" indent="-205795" defTabSz="685983">
              <a:buFontTx/>
              <a:buNone/>
              <a:defRPr/>
            </a:pPr>
            <a:r>
              <a:rPr lang="en-US" dirty="0"/>
              <a:t>				Proses auditing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7F851A0-B350-4EDD-8811-14D6B7D6C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48614"/>
            <a:ext cx="1295400" cy="762000"/>
          </a:xfrm>
          <a:prstGeom prst="flowChartProcess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/>
              <a:t>Transaksi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273C516F-EF4C-49C0-B393-A6B9CC3B7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20214"/>
            <a:ext cx="1447800" cy="1143000"/>
          </a:xfrm>
          <a:prstGeom prst="flowChartDocumen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/>
              <a:t>Dokumen</a:t>
            </a: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7C303D27-B252-476F-8C97-ADBD7BEDE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820214"/>
            <a:ext cx="1371600" cy="990600"/>
          </a:xfrm>
          <a:prstGeom prst="flowChartInputOutpu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/>
              <a:t>Buku</a:t>
            </a:r>
          </a:p>
          <a:p>
            <a:pPr algn="ctr" eaLnBrk="1" hangingPunct="1"/>
            <a:r>
              <a:rPr lang="en-US" altLang="en-US" sz="1600"/>
              <a:t>Harian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C8ED20CC-3FED-41A1-B19D-BC5994C39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820214"/>
            <a:ext cx="1447800" cy="990600"/>
          </a:xfrm>
          <a:prstGeom prst="flowChartInputOutpu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dirty="0" err="1"/>
              <a:t>Buku</a:t>
            </a:r>
            <a:endParaRPr lang="en-US" altLang="en-US" sz="1600" dirty="0"/>
          </a:p>
          <a:p>
            <a:pPr algn="ctr" eaLnBrk="1" hangingPunct="1"/>
            <a:r>
              <a:rPr lang="en-US" altLang="en-US" sz="1600" dirty="0" err="1"/>
              <a:t>Besar</a:t>
            </a:r>
            <a:endParaRPr lang="en-US" altLang="en-US" sz="1600" dirty="0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8092EF9-B619-458C-8EB3-4C62F430F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820214"/>
            <a:ext cx="1447800" cy="990600"/>
          </a:xfrm>
          <a:prstGeom prst="flowChartInputOutpu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/>
              <a:t>Laporan</a:t>
            </a:r>
          </a:p>
          <a:p>
            <a:pPr algn="ctr" eaLnBrk="1" hangingPunct="1"/>
            <a:r>
              <a:rPr lang="en-US" altLang="en-US" sz="1600"/>
              <a:t>Keuangan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BD9B2843-D6DC-426D-A61B-A7936776C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344214"/>
            <a:ext cx="1447800" cy="990600"/>
          </a:xfrm>
          <a:prstGeom prst="flowChartInputOutpu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/>
              <a:t>Buku</a:t>
            </a:r>
          </a:p>
          <a:p>
            <a:pPr algn="ctr" eaLnBrk="1" hangingPunct="1"/>
            <a:r>
              <a:rPr lang="en-US" altLang="en-US" sz="1600"/>
              <a:t>Pembantu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C3CB94A-CD9D-46E9-A306-F4F1A13414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1286814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C15BDF14-746C-4293-8921-22B59CAC4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277414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09685690-3DEA-4BEE-A3DC-BD7DCD2116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277414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5B72239D-D8D7-41FB-8353-0BDB737E49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963214"/>
            <a:ext cx="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615DB8D0-474A-44C5-BC8D-880C2668BD1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3801414"/>
            <a:ext cx="2971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10885C60-AE13-4952-AD44-5302E8938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2277414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28C7E881-810C-45F2-83AB-8FEB9D29A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810814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E356F80C-335B-4696-9B19-61B8EF4B91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3115614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B3D04258-2A01-4142-9F03-522C00542D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82961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C6B2FADD-80FC-4F7F-B421-20019B759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1439214"/>
            <a:ext cx="495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7CDFB689-F60F-4F8A-9CAB-AA51F2A7A0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" y="4868214"/>
            <a:ext cx="61722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209BF74C-D3DB-4B96-BD0C-CE062428A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2963214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5B7960C3-2BE2-4128-9CE8-12E4EA1190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" y="3115614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A50334-2687-48CE-9497-3D7100E4E0B5}"/>
              </a:ext>
            </a:extLst>
          </p:cNvPr>
          <p:cNvSpPr/>
          <p:nvPr/>
        </p:nvSpPr>
        <p:spPr>
          <a:xfrm>
            <a:off x="9067800" y="677214"/>
            <a:ext cx="1828800" cy="76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Siklus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7" name="Rounded Rectangle 14">
            <a:extLst>
              <a:ext uri="{FF2B5EF4-FFF2-40B4-BE49-F238E27FC236}">
                <a16:creationId xmlns:a16="http://schemas.microsoft.com/office/drawing/2014/main" id="{609BAFFE-62B2-4F19-BA0F-7A0B3D285FA7}"/>
              </a:ext>
            </a:extLst>
          </p:cNvPr>
          <p:cNvSpPr/>
          <p:nvPr/>
        </p:nvSpPr>
        <p:spPr>
          <a:xfrm>
            <a:off x="5884572" y="4993985"/>
            <a:ext cx="6172200" cy="3133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err="1">
                <a:solidFill>
                  <a:schemeClr val="tx1"/>
                </a:solidFill>
              </a:rPr>
              <a:t>Transaksi</a:t>
            </a:r>
            <a:r>
              <a:rPr lang="en-US" sz="1200" b="1" dirty="0">
                <a:solidFill>
                  <a:schemeClr val="tx1"/>
                </a:solidFill>
              </a:rPr>
              <a:t> yang </a:t>
            </a:r>
            <a:r>
              <a:rPr lang="en-US" sz="1200" b="1" dirty="0" err="1">
                <a:solidFill>
                  <a:schemeClr val="tx1"/>
                </a:solidFill>
              </a:rPr>
              <a:t>dimaksud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pada</a:t>
            </a:r>
            <a:r>
              <a:rPr lang="en-US" sz="1200" b="1" i="1" dirty="0">
                <a:solidFill>
                  <a:schemeClr val="tx1"/>
                </a:solidFill>
              </a:rPr>
              <a:t> Auditing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merupakan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bukti-bukti</a:t>
            </a:r>
            <a:r>
              <a:rPr lang="en-US" sz="1200" b="1" dirty="0">
                <a:solidFill>
                  <a:schemeClr val="tx1"/>
                </a:solidFill>
              </a:rPr>
              <a:t> yang </a:t>
            </a:r>
            <a:r>
              <a:rPr lang="en-US" sz="1200" b="1" dirty="0" err="1">
                <a:solidFill>
                  <a:schemeClr val="tx1"/>
                </a:solidFill>
              </a:rPr>
              <a:t>mendukung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penyusunan</a:t>
            </a:r>
            <a:r>
              <a:rPr lang="en-US" sz="1200" b="1" dirty="0">
                <a:solidFill>
                  <a:schemeClr val="tx1"/>
                </a:solidFill>
              </a:rPr>
              <a:t> LK.</a:t>
            </a:r>
          </a:p>
        </p:txBody>
      </p:sp>
      <p:sp>
        <p:nvSpPr>
          <p:cNvPr id="28" name="Rounded Rectangle 16">
            <a:extLst>
              <a:ext uri="{FF2B5EF4-FFF2-40B4-BE49-F238E27FC236}">
                <a16:creationId xmlns:a16="http://schemas.microsoft.com/office/drawing/2014/main" id="{A7F8A828-4FA4-4F60-8D33-FBEA1309B4E3}"/>
              </a:ext>
            </a:extLst>
          </p:cNvPr>
          <p:cNvSpPr/>
          <p:nvPr/>
        </p:nvSpPr>
        <p:spPr>
          <a:xfrm>
            <a:off x="5884572" y="5477814"/>
            <a:ext cx="6172200" cy="112495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sz="1400" b="1" dirty="0" err="1">
                <a:solidFill>
                  <a:schemeClr val="tx1"/>
                </a:solidFill>
              </a:rPr>
              <a:t>Bukti</a:t>
            </a:r>
            <a:r>
              <a:rPr lang="en-US" sz="1400" b="1" dirty="0">
                <a:solidFill>
                  <a:schemeClr val="tx1"/>
                </a:solidFill>
              </a:rPr>
              <a:t> audit </a:t>
            </a:r>
            <a:r>
              <a:rPr lang="en-US" sz="1400" b="1" dirty="0" err="1">
                <a:solidFill>
                  <a:schemeClr val="tx1"/>
                </a:solidFill>
              </a:rPr>
              <a:t>harus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kompeten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dan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cukup</a:t>
            </a:r>
            <a:r>
              <a:rPr lang="en-US" sz="1400" b="1" dirty="0">
                <a:solidFill>
                  <a:schemeClr val="tx1"/>
                </a:solidFill>
              </a:rPr>
              <a:t>, yang </a:t>
            </a:r>
            <a:r>
              <a:rPr lang="en-US" sz="1400" b="1" dirty="0" err="1">
                <a:solidFill>
                  <a:schemeClr val="tx1"/>
                </a:solidFill>
              </a:rPr>
              <a:t>dapat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diperoleh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melalui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inspeksi</a:t>
            </a:r>
            <a:r>
              <a:rPr lang="en-US" sz="1400" b="1" dirty="0">
                <a:solidFill>
                  <a:schemeClr val="tx1"/>
                </a:solidFill>
              </a:rPr>
              <a:t>, </a:t>
            </a:r>
            <a:r>
              <a:rPr lang="en-US" sz="1400" b="1" dirty="0" err="1">
                <a:solidFill>
                  <a:schemeClr val="tx1"/>
                </a:solidFill>
              </a:rPr>
              <a:t>pengamatan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permintaan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keterangan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dan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konfirmasi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sebagai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dasar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memadai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untuk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menyatakan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pendapat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atas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laporan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keuangan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i="1" dirty="0">
                <a:solidFill>
                  <a:schemeClr val="tx1"/>
                </a:solidFill>
              </a:rPr>
              <a:t>audited</a:t>
            </a:r>
            <a:r>
              <a:rPr lang="en-US" sz="1400" b="1" dirty="0">
                <a:solidFill>
                  <a:schemeClr val="tx1"/>
                </a:solidFill>
              </a:rPr>
              <a:t>. (PSA No. 07).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5294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6286</TotalTime>
  <Words>1303</Words>
  <Application>Microsoft Office PowerPoint</Application>
  <PresentationFormat>Layar Lebar</PresentationFormat>
  <Paragraphs>220</Paragraphs>
  <Slides>19</Slides>
  <Notes>1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4</vt:i4>
      </vt:variant>
      <vt:variant>
        <vt:lpstr>Judul Slide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1_Cover and End Slide Master</vt:lpstr>
      <vt:lpstr>Presentasi PowerPoint</vt:lpstr>
      <vt:lpstr>Presentasi PowerPoint</vt:lpstr>
      <vt:lpstr>Presentasi PowerPoint</vt:lpstr>
      <vt:lpstr>Presentasi PowerPoint</vt:lpstr>
      <vt:lpstr>Presentasi PowerPoint</vt:lpstr>
      <vt:lpstr>Tujuan dan Jenis Audit</vt:lpstr>
      <vt:lpstr>Presentasi PowerPoint</vt:lpstr>
      <vt:lpstr>Presentasi PowerPoint</vt:lpstr>
      <vt:lpstr>Presentasi PowerPoint</vt:lpstr>
      <vt:lpstr>Proses Audit </vt:lpstr>
      <vt:lpstr>Presentasi PowerPoint</vt:lpstr>
      <vt:lpstr>Standar Umum Audit</vt:lpstr>
      <vt:lpstr>Standar Pekerjaan Lapangan</vt:lpstr>
      <vt:lpstr>Standar Pelaporan</vt:lpstr>
      <vt:lpstr>Presentasi PowerPoint</vt:lpstr>
      <vt:lpstr>5 Jenis Opini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Abrar nawas</cp:lastModifiedBy>
  <cp:revision>119</cp:revision>
  <dcterms:created xsi:type="dcterms:W3CDTF">2018-04-24T17:14:44Z</dcterms:created>
  <dcterms:modified xsi:type="dcterms:W3CDTF">2022-02-24T01:46:49Z</dcterms:modified>
</cp:coreProperties>
</file>